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6" r:id="rId2"/>
    <p:sldMasterId id="2147483686" r:id="rId3"/>
  </p:sldMasterIdLst>
  <p:notesMasterIdLst>
    <p:notesMasterId r:id="rId31"/>
  </p:notesMasterIdLst>
  <p:sldIdLst>
    <p:sldId id="1172" r:id="rId4"/>
    <p:sldId id="1196" r:id="rId5"/>
    <p:sldId id="1260" r:id="rId6"/>
    <p:sldId id="1256" r:id="rId7"/>
    <p:sldId id="1257" r:id="rId8"/>
    <p:sldId id="1258" r:id="rId9"/>
    <p:sldId id="1261" r:id="rId10"/>
    <p:sldId id="1263" r:id="rId11"/>
    <p:sldId id="1180" r:id="rId12"/>
    <p:sldId id="1220" r:id="rId13"/>
    <p:sldId id="1264" r:id="rId14"/>
    <p:sldId id="1265" r:id="rId15"/>
    <p:sldId id="1100" r:id="rId16"/>
    <p:sldId id="1104" r:id="rId17"/>
    <p:sldId id="1106" r:id="rId18"/>
    <p:sldId id="1266" r:id="rId19"/>
    <p:sldId id="1267" r:id="rId20"/>
    <p:sldId id="1268" r:id="rId21"/>
    <p:sldId id="1269" r:id="rId22"/>
    <p:sldId id="1270" r:id="rId23"/>
    <p:sldId id="1271" r:id="rId24"/>
    <p:sldId id="1272" r:id="rId25"/>
    <p:sldId id="1273" r:id="rId26"/>
    <p:sldId id="1274" r:id="rId27"/>
    <p:sldId id="1255" r:id="rId28"/>
    <p:sldId id="1275" r:id="rId29"/>
    <p:sldId id="1217"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ner Andreas" initials="KA" lastIdx="1" clrIdx="0">
    <p:extLst>
      <p:ext uri="{19B8F6BF-5375-455C-9EA6-DF929625EA0E}">
        <p15:presenceInfo xmlns:p15="http://schemas.microsoft.com/office/powerpoint/2012/main" userId="Karner Andre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FA68E5-3A30-4FC3-A821-D3FE5435C450}" v="1" dt="2023-06-29T12:53:27.438"/>
  </p1510:revLst>
</p1510:revInfo>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Keskmine laad 1 – rõhk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55" autoAdjust="0"/>
    <p:restoredTop sz="85069" autoAdjust="0"/>
  </p:normalViewPr>
  <p:slideViewPr>
    <p:cSldViewPr snapToGrid="0">
      <p:cViewPr varScale="1">
        <p:scale>
          <a:sx n="135" d="100"/>
          <a:sy n="135" d="100"/>
        </p:scale>
        <p:origin x="942" y="150"/>
      </p:cViewPr>
      <p:guideLst/>
    </p:cSldViewPr>
  </p:slideViewPr>
  <p:notesTextViewPr>
    <p:cViewPr>
      <p:scale>
        <a:sx n="3" d="2"/>
        <a:sy n="3" d="2"/>
      </p:scale>
      <p:origin x="0" y="0"/>
    </p:cViewPr>
  </p:notesTextViewPr>
  <p:sorterViewPr>
    <p:cViewPr>
      <p:scale>
        <a:sx n="130" d="100"/>
        <a:sy n="130" d="100"/>
      </p:scale>
      <p:origin x="0" y="-5076"/>
    </p:cViewPr>
  </p:sorterViewPr>
  <p:notesViewPr>
    <p:cSldViewPr snapToGrid="0">
      <p:cViewPr varScale="1">
        <p:scale>
          <a:sx n="69" d="100"/>
          <a:sy n="69" d="100"/>
        </p:scale>
        <p:origin x="2894" y="8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ba Šelkovska" userId="95d82a47-6cac-41cb-8e90-594388349579" providerId="ADAL" clId="{80FA68E5-3A30-4FC3-A821-D3FE5435C450}"/>
    <pc:docChg chg="modSld">
      <pc:chgData name="Baiba Šelkovska" userId="95d82a47-6cac-41cb-8e90-594388349579" providerId="ADAL" clId="{80FA68E5-3A30-4FC3-A821-D3FE5435C450}" dt="2023-06-29T12:53:50.950" v="8" actId="14100"/>
      <pc:docMkLst>
        <pc:docMk/>
      </pc:docMkLst>
      <pc:sldChg chg="addSp modSp mod">
        <pc:chgData name="Baiba Šelkovska" userId="95d82a47-6cac-41cb-8e90-594388349579" providerId="ADAL" clId="{80FA68E5-3A30-4FC3-A821-D3FE5435C450}" dt="2023-06-29T12:53:34.982" v="5" actId="14100"/>
        <pc:sldMkLst>
          <pc:docMk/>
          <pc:sldMk cId="3705343990" sldId="1172"/>
        </pc:sldMkLst>
        <pc:spChg chg="mod">
          <ac:chgData name="Baiba Šelkovska" userId="95d82a47-6cac-41cb-8e90-594388349579" providerId="ADAL" clId="{80FA68E5-3A30-4FC3-A821-D3FE5435C450}" dt="2023-06-29T12:53:25.473" v="2" actId="1076"/>
          <ac:spMkLst>
            <pc:docMk/>
            <pc:sldMk cId="3705343990" sldId="1172"/>
            <ac:spMk id="6" creationId="{D53E9CD9-6E9C-7C00-187A-51AE779D30BB}"/>
          </ac:spMkLst>
        </pc:spChg>
        <pc:picChg chg="add mod">
          <ac:chgData name="Baiba Šelkovska" userId="95d82a47-6cac-41cb-8e90-594388349579" providerId="ADAL" clId="{80FA68E5-3A30-4FC3-A821-D3FE5435C450}" dt="2023-06-29T12:53:31.510" v="4" actId="1076"/>
          <ac:picMkLst>
            <pc:docMk/>
            <pc:sldMk cId="3705343990" sldId="1172"/>
            <ac:picMk id="3" creationId="{775B64EE-EEC0-2C1F-3BBA-955FFE71FAFD}"/>
          </ac:picMkLst>
        </pc:picChg>
        <pc:picChg chg="mod">
          <ac:chgData name="Baiba Šelkovska" userId="95d82a47-6cac-41cb-8e90-594388349579" providerId="ADAL" clId="{80FA68E5-3A30-4FC3-A821-D3FE5435C450}" dt="2023-06-29T12:53:34.982" v="5" actId="14100"/>
          <ac:picMkLst>
            <pc:docMk/>
            <pc:sldMk cId="3705343990" sldId="1172"/>
            <ac:picMk id="5" creationId="{8C85AF91-E459-5BC0-B15F-2489B2D699DF}"/>
          </ac:picMkLst>
        </pc:picChg>
      </pc:sldChg>
      <pc:sldChg chg="modSp mod">
        <pc:chgData name="Baiba Šelkovska" userId="95d82a47-6cac-41cb-8e90-594388349579" providerId="ADAL" clId="{80FA68E5-3A30-4FC3-A821-D3FE5435C450}" dt="2023-06-29T12:53:50.950" v="8" actId="14100"/>
        <pc:sldMkLst>
          <pc:docMk/>
          <pc:sldMk cId="889357850" sldId="1217"/>
        </pc:sldMkLst>
        <pc:spChg chg="mod">
          <ac:chgData name="Baiba Šelkovska" userId="95d82a47-6cac-41cb-8e90-594388349579" providerId="ADAL" clId="{80FA68E5-3A30-4FC3-A821-D3FE5435C450}" dt="2023-06-29T12:53:43.887" v="7" actId="20577"/>
          <ac:spMkLst>
            <pc:docMk/>
            <pc:sldMk cId="889357850" sldId="1217"/>
            <ac:spMk id="5" creationId="{996085B2-2D90-4DA4-A11E-0EE9F191F972}"/>
          </ac:spMkLst>
        </pc:spChg>
        <pc:picChg chg="mod">
          <ac:chgData name="Baiba Šelkovska" userId="95d82a47-6cac-41cb-8e90-594388349579" providerId="ADAL" clId="{80FA68E5-3A30-4FC3-A821-D3FE5435C450}" dt="2023-06-29T12:53:50.950" v="8" actId="14100"/>
          <ac:picMkLst>
            <pc:docMk/>
            <pc:sldMk cId="889357850" sldId="1217"/>
            <ac:picMk id="7" creationId="{8E1F42BD-6475-0546-0AC9-EE590A8D432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C694E-95C2-4CB2-BFE1-FDF11D81C7E8}" type="datetimeFigureOut">
              <a:rPr lang="en-US" smtClean="0"/>
              <a:t>6/29/2023</a:t>
            </a:fld>
            <a:endParaRPr lang="en-US"/>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C5BD0-D18D-4CC6-9818-9CC8CACCD1D1}" type="slidenum">
              <a:rPr lang="en-US" smtClean="0"/>
              <a:t>‹#›</a:t>
            </a:fld>
            <a:endParaRPr lang="en-US"/>
          </a:p>
        </p:txBody>
      </p:sp>
    </p:spTree>
    <p:extLst>
      <p:ext uri="{BB962C8B-B14F-4D97-AF65-F5344CB8AC3E}">
        <p14:creationId xmlns:p14="http://schemas.microsoft.com/office/powerpoint/2010/main" val="390854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LV" dirty="0"/>
              <a:t>Enerģijas ražošana (siltums, elektrība, AER)</a:t>
            </a:r>
          </a:p>
          <a:p>
            <a:pPr marL="228600" indent="-228600">
              <a:buAutoNum type="arabicPeriod"/>
            </a:pPr>
            <a:r>
              <a:rPr lang="en-LV" dirty="0"/>
              <a:t>Transports (sabiedriskais, privātais)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LV" dirty="0"/>
              <a:t>Pašvaldības infrastruktūra un iekārtas</a:t>
            </a:r>
          </a:p>
          <a:p>
            <a:pPr marL="228600" indent="-228600">
              <a:buAutoNum type="arabicPeriod"/>
            </a:pPr>
            <a:r>
              <a:rPr lang="en-LV" dirty="0"/>
              <a:t>Daudzdzīvokļu ēkas / privātmājas</a:t>
            </a:r>
          </a:p>
          <a:p>
            <a:pPr marL="228600" indent="-228600">
              <a:buAutoNum type="arabicPeriod"/>
            </a:pPr>
            <a:r>
              <a:rPr lang="en-LV" dirty="0"/>
              <a:t>….</a:t>
            </a:r>
          </a:p>
        </p:txBody>
      </p:sp>
      <p:sp>
        <p:nvSpPr>
          <p:cNvPr id="4" name="Slide Number Placeholder 3"/>
          <p:cNvSpPr>
            <a:spLocks noGrp="1"/>
          </p:cNvSpPr>
          <p:nvPr>
            <p:ph type="sldNum" sz="quarter" idx="5"/>
          </p:nvPr>
        </p:nvSpPr>
        <p:spPr/>
        <p:txBody>
          <a:bodyPr/>
          <a:lstStyle/>
          <a:p>
            <a:fld id="{C61C5BD0-D18D-4CC6-9818-9CC8CACCD1D1}" type="slidenum">
              <a:rPr lang="en-US" smtClean="0"/>
              <a:t>2</a:t>
            </a:fld>
            <a:endParaRPr lang="en-US"/>
          </a:p>
        </p:txBody>
      </p:sp>
    </p:spTree>
    <p:extLst>
      <p:ext uri="{BB962C8B-B14F-4D97-AF65-F5344CB8AC3E}">
        <p14:creationId xmlns:p14="http://schemas.microsoft.com/office/powerpoint/2010/main" val="121578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V" dirty="0"/>
          </a:p>
        </p:txBody>
      </p:sp>
      <p:sp>
        <p:nvSpPr>
          <p:cNvPr id="4" name="Slide Number Placeholder 3"/>
          <p:cNvSpPr>
            <a:spLocks noGrp="1"/>
          </p:cNvSpPr>
          <p:nvPr>
            <p:ph type="sldNum" sz="quarter" idx="5"/>
          </p:nvPr>
        </p:nvSpPr>
        <p:spPr/>
        <p:txBody>
          <a:bodyPr/>
          <a:lstStyle/>
          <a:p>
            <a:fld id="{C61C5BD0-D18D-4CC6-9818-9CC8CACCD1D1}" type="slidenum">
              <a:rPr lang="en-US" smtClean="0"/>
              <a:t>3</a:t>
            </a:fld>
            <a:endParaRPr lang="en-US"/>
          </a:p>
        </p:txBody>
      </p:sp>
    </p:spTree>
    <p:extLst>
      <p:ext uri="{BB962C8B-B14F-4D97-AF65-F5344CB8AC3E}">
        <p14:creationId xmlns:p14="http://schemas.microsoft.com/office/powerpoint/2010/main" val="2616445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V" dirty="0"/>
          </a:p>
        </p:txBody>
      </p:sp>
      <p:sp>
        <p:nvSpPr>
          <p:cNvPr id="4" name="Slide Number Placeholder 3"/>
          <p:cNvSpPr>
            <a:spLocks noGrp="1"/>
          </p:cNvSpPr>
          <p:nvPr>
            <p:ph type="sldNum" sz="quarter" idx="5"/>
          </p:nvPr>
        </p:nvSpPr>
        <p:spPr/>
        <p:txBody>
          <a:bodyPr/>
          <a:lstStyle/>
          <a:p>
            <a:fld id="{C61C5BD0-D18D-4CC6-9818-9CC8CACCD1D1}" type="slidenum">
              <a:rPr lang="en-US" smtClean="0"/>
              <a:t>10</a:t>
            </a:fld>
            <a:endParaRPr lang="en-US"/>
          </a:p>
        </p:txBody>
      </p:sp>
    </p:spTree>
    <p:extLst>
      <p:ext uri="{BB962C8B-B14F-4D97-AF65-F5344CB8AC3E}">
        <p14:creationId xmlns:p14="http://schemas.microsoft.com/office/powerpoint/2010/main" val="3026500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a:effectLst/>
                <a:latin typeface="CenturyGothic"/>
              </a:rPr>
              <a:t>Šāda</a:t>
            </a:r>
            <a:r>
              <a:rPr lang="en-GB" sz="1800" dirty="0">
                <a:effectLst/>
                <a:latin typeface="CenturyGothic"/>
              </a:rPr>
              <a:t>̄ </a:t>
            </a:r>
            <a:r>
              <a:rPr lang="en-GB" sz="1800" dirty="0" err="1">
                <a:effectLst/>
                <a:latin typeface="CenturyGothic"/>
              </a:rPr>
              <a:t>veida</a:t>
            </a:r>
            <a:r>
              <a:rPr lang="en-GB" sz="1800" dirty="0">
                <a:effectLst/>
                <a:latin typeface="CenturyGothic"/>
              </a:rPr>
              <a:t>̄ </a:t>
            </a:r>
            <a:r>
              <a:rPr lang="en-GB" sz="1800" dirty="0" err="1">
                <a:effectLst/>
                <a:latin typeface="CenturyGothic"/>
              </a:rPr>
              <a:t>apdraudējumus</a:t>
            </a:r>
            <a:r>
              <a:rPr lang="en-GB" sz="1800" dirty="0">
                <a:effectLst/>
                <a:latin typeface="CenturyGothic"/>
              </a:rPr>
              <a:t> var </a:t>
            </a:r>
            <a:r>
              <a:rPr lang="en-GB" sz="1800" dirty="0" err="1">
                <a:effectLst/>
                <a:latin typeface="CenturyGothic"/>
              </a:rPr>
              <a:t>iedalīt</a:t>
            </a:r>
            <a:r>
              <a:rPr lang="en-GB" sz="1800" dirty="0">
                <a:effectLst/>
                <a:latin typeface="CenturyGothic"/>
              </a:rPr>
              <a:t> </a:t>
            </a:r>
            <a:r>
              <a:rPr lang="en-GB" sz="1800" dirty="0" err="1">
                <a:effectLst/>
                <a:latin typeface="CenturyGothic"/>
              </a:rPr>
              <a:t>kategorijās</a:t>
            </a:r>
            <a:r>
              <a:rPr lang="en-GB" sz="1800" dirty="0">
                <a:effectLst/>
                <a:latin typeface="CenturyGothic"/>
              </a:rPr>
              <a:t> </a:t>
            </a:r>
            <a:r>
              <a:rPr lang="en-GB" sz="1800" dirty="0" err="1">
                <a:effectLst/>
                <a:latin typeface="CenturyGothic"/>
              </a:rPr>
              <a:t>saskaņa</a:t>
            </a:r>
            <a:r>
              <a:rPr lang="en-GB" sz="1800" dirty="0">
                <a:effectLst/>
                <a:latin typeface="CenturyGothic"/>
              </a:rPr>
              <a:t>̄ </a:t>
            </a:r>
            <a:r>
              <a:rPr lang="en-GB" sz="1800" dirty="0" err="1">
                <a:effectLst/>
                <a:latin typeface="CenturyGothic"/>
              </a:rPr>
              <a:t>ar</a:t>
            </a:r>
            <a:r>
              <a:rPr lang="en-GB" sz="1800" dirty="0">
                <a:effectLst/>
                <a:latin typeface="CenturyGothic"/>
              </a:rPr>
              <a:t> </a:t>
            </a:r>
            <a:r>
              <a:rPr lang="en-GB" sz="1800" dirty="0" err="1">
                <a:effectLst/>
                <a:latin typeface="CenturyGothic"/>
              </a:rPr>
              <a:t>šiem</a:t>
            </a:r>
            <a:r>
              <a:rPr lang="en-GB" sz="1800" dirty="0">
                <a:effectLst/>
                <a:latin typeface="CenturyGothic"/>
              </a:rPr>
              <a:t> </a:t>
            </a:r>
            <a:r>
              <a:rPr lang="en-GB" sz="1800" dirty="0" err="1">
                <a:effectLst/>
                <a:latin typeface="CenturyGothic"/>
              </a:rPr>
              <a:t>četriem</a:t>
            </a:r>
            <a:r>
              <a:rPr lang="en-GB" sz="1800" dirty="0">
                <a:effectLst/>
                <a:latin typeface="CenturyGothic"/>
              </a:rPr>
              <a:t> </a:t>
            </a:r>
            <a:r>
              <a:rPr lang="en-GB" sz="1800" dirty="0" err="1">
                <a:effectLst/>
                <a:latin typeface="CenturyGothic"/>
              </a:rPr>
              <a:t>kritērijiem</a:t>
            </a:r>
            <a:r>
              <a:rPr lang="en-GB" sz="1800" dirty="0">
                <a:effectLst/>
                <a:latin typeface="CenturyGothic"/>
              </a:rPr>
              <a:t>, </a:t>
            </a:r>
            <a:r>
              <a:rPr lang="en-GB" sz="1800" dirty="0" err="1">
                <a:effectLst/>
                <a:latin typeface="CenturyGothic"/>
              </a:rPr>
              <a:t>lai</a:t>
            </a:r>
            <a:r>
              <a:rPr lang="en-GB" sz="1800" dirty="0">
                <a:effectLst/>
                <a:latin typeface="CenturyGothic"/>
              </a:rPr>
              <a:t> </a:t>
            </a:r>
            <a:r>
              <a:rPr lang="en-GB" sz="1800" dirty="0" err="1">
                <a:effectLst/>
                <a:latin typeface="CenturyGothic"/>
              </a:rPr>
              <a:t>noteiktu</a:t>
            </a:r>
            <a:r>
              <a:rPr lang="en-GB" sz="1800" dirty="0">
                <a:effectLst/>
                <a:latin typeface="CenturyGothic"/>
              </a:rPr>
              <a:t> </a:t>
            </a:r>
            <a:r>
              <a:rPr lang="en-GB" sz="1800" dirty="0" err="1">
                <a:effectLst/>
                <a:latin typeface="CenturyGothic"/>
              </a:rPr>
              <a:t>prioritātes</a:t>
            </a:r>
            <a:r>
              <a:rPr lang="en-GB" sz="1800" dirty="0">
                <a:effectLst/>
                <a:latin typeface="CenturyGothic"/>
              </a:rPr>
              <a:t> </a:t>
            </a:r>
            <a:r>
              <a:rPr lang="en-GB" sz="1800" dirty="0" err="1">
                <a:effectLst/>
                <a:latin typeface="CenturyGothic"/>
              </a:rPr>
              <a:t>tiem</a:t>
            </a:r>
            <a:r>
              <a:rPr lang="en-GB" sz="1800" dirty="0">
                <a:effectLst/>
                <a:latin typeface="CenturyGothic"/>
              </a:rPr>
              <a:t>, kas </a:t>
            </a:r>
            <a:r>
              <a:rPr lang="en-GB" sz="1800" dirty="0" err="1">
                <a:effectLst/>
                <a:latin typeface="CenturyGothic"/>
              </a:rPr>
              <a:t>rada</a:t>
            </a:r>
            <a:r>
              <a:rPr lang="en-GB" sz="1800" dirty="0">
                <a:effectLst/>
                <a:latin typeface="CenturyGothic"/>
              </a:rPr>
              <a:t> </a:t>
            </a:r>
            <a:r>
              <a:rPr lang="en-GB" sz="1800" dirty="0" err="1">
                <a:effectLst/>
                <a:latin typeface="CenturyGothic"/>
              </a:rPr>
              <a:t>lielāku</a:t>
            </a:r>
            <a:r>
              <a:rPr lang="en-GB" sz="1800" dirty="0">
                <a:effectLst/>
                <a:latin typeface="CenturyGothic"/>
              </a:rPr>
              <a:t> </a:t>
            </a:r>
            <a:r>
              <a:rPr lang="en-GB" sz="1800" dirty="0" err="1">
                <a:effectLst/>
                <a:latin typeface="CenturyGothic"/>
              </a:rPr>
              <a:t>risku</a:t>
            </a:r>
            <a:r>
              <a:rPr lang="en-GB" sz="1800" dirty="0">
                <a:effectLst/>
                <a:latin typeface="CenturyGothic"/>
              </a:rPr>
              <a:t> </a:t>
            </a:r>
            <a:r>
              <a:rPr lang="en-GB" sz="1800" dirty="0" err="1">
                <a:effectLst/>
                <a:latin typeface="CenturyGothic"/>
              </a:rPr>
              <a:t>pašvaldībai</a:t>
            </a:r>
            <a:r>
              <a:rPr lang="en-GB" sz="1800" dirty="0">
                <a:effectLst/>
                <a:latin typeface="CenturyGothic"/>
              </a:rPr>
              <a:t>. </a:t>
            </a:r>
            <a:r>
              <a:rPr lang="en-GB" sz="1800" dirty="0" err="1">
                <a:effectLst/>
                <a:latin typeface="CenturyGothic"/>
              </a:rPr>
              <a:t>Ša</a:t>
            </a:r>
            <a:r>
              <a:rPr lang="en-GB" sz="1800" dirty="0">
                <a:effectLst/>
                <a:latin typeface="CenturyGothic"/>
              </a:rPr>
              <a:t>̄ </a:t>
            </a:r>
            <a:r>
              <a:rPr lang="en-GB" sz="1800" dirty="0" err="1">
                <a:effectLst/>
                <a:latin typeface="CenturyGothic"/>
              </a:rPr>
              <a:t>novērtējuma</a:t>
            </a:r>
            <a:r>
              <a:rPr lang="en-GB" sz="1800" dirty="0">
                <a:effectLst/>
                <a:latin typeface="CenturyGothic"/>
              </a:rPr>
              <a:t> </a:t>
            </a:r>
            <a:r>
              <a:rPr lang="en-GB" sz="1800" dirty="0" err="1">
                <a:effectLst/>
                <a:latin typeface="CenturyGothic"/>
              </a:rPr>
              <a:t>rezultātus</a:t>
            </a:r>
            <a:r>
              <a:rPr lang="en-GB" sz="1800" dirty="0">
                <a:effectLst/>
                <a:latin typeface="CenturyGothic"/>
              </a:rPr>
              <a:t> </a:t>
            </a:r>
            <a:r>
              <a:rPr lang="en-GB" sz="1800" dirty="0" err="1">
                <a:effectLst/>
                <a:latin typeface="CenturyGothic"/>
              </a:rPr>
              <a:t>apkopo</a:t>
            </a:r>
            <a:r>
              <a:rPr lang="en-GB" sz="1800" dirty="0">
                <a:effectLst/>
                <a:latin typeface="CenturyGothic"/>
              </a:rPr>
              <a:t> tabulā un </a:t>
            </a:r>
            <a:r>
              <a:rPr lang="en-GB" sz="1800" dirty="0" err="1">
                <a:effectLst/>
                <a:latin typeface="CenturyGothic"/>
              </a:rPr>
              <a:t>diagramma</a:t>
            </a:r>
            <a:r>
              <a:rPr lang="en-GB" sz="1800" dirty="0">
                <a:effectLst/>
                <a:latin typeface="CenturyGothic"/>
              </a:rPr>
              <a:t>̄ (</a:t>
            </a:r>
            <a:r>
              <a:rPr lang="en-GB" sz="1800" dirty="0" err="1">
                <a:effectLst/>
                <a:latin typeface="CenturyGothic"/>
              </a:rPr>
              <a:t>piemēram</a:t>
            </a:r>
            <a:r>
              <a:rPr lang="en-GB" sz="1800" dirty="0">
                <a:effectLst/>
                <a:latin typeface="CenturyGothic"/>
              </a:rPr>
              <a:t>, 3. tabulā un 10. </a:t>
            </a:r>
            <a:r>
              <a:rPr lang="en-GB" sz="1800" dirty="0" err="1">
                <a:effectLst/>
                <a:latin typeface="CenturyGothic"/>
              </a:rPr>
              <a:t>attēla</a:t>
            </a:r>
            <a:r>
              <a:rPr lang="en-GB" sz="1800" dirty="0">
                <a:effectLst/>
                <a:latin typeface="CenturyGothic"/>
              </a:rPr>
              <a:t>̄). </a:t>
            </a:r>
            <a:endParaRPr lang="en-GB" dirty="0"/>
          </a:p>
          <a:p>
            <a:endParaRPr lang="en-LV" dirty="0"/>
          </a:p>
        </p:txBody>
      </p:sp>
      <p:sp>
        <p:nvSpPr>
          <p:cNvPr id="4" name="Slide Number Placeholder 3"/>
          <p:cNvSpPr>
            <a:spLocks noGrp="1"/>
          </p:cNvSpPr>
          <p:nvPr>
            <p:ph type="sldNum" sz="quarter" idx="5"/>
          </p:nvPr>
        </p:nvSpPr>
        <p:spPr/>
        <p:txBody>
          <a:bodyPr/>
          <a:lstStyle/>
          <a:p>
            <a:fld id="{C61C5BD0-D18D-4CC6-9818-9CC8CACCD1D1}" type="slidenum">
              <a:rPr lang="en-US" smtClean="0"/>
              <a:t>17</a:t>
            </a:fld>
            <a:endParaRPr lang="en-US"/>
          </a:p>
        </p:txBody>
      </p:sp>
    </p:spTree>
    <p:extLst>
      <p:ext uri="{BB962C8B-B14F-4D97-AF65-F5344CB8AC3E}">
        <p14:creationId xmlns:p14="http://schemas.microsoft.com/office/powerpoint/2010/main" val="2707782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V" dirty="0"/>
          </a:p>
        </p:txBody>
      </p:sp>
      <p:sp>
        <p:nvSpPr>
          <p:cNvPr id="4" name="Slide Number Placeholder 3"/>
          <p:cNvSpPr>
            <a:spLocks noGrp="1"/>
          </p:cNvSpPr>
          <p:nvPr>
            <p:ph type="sldNum" sz="quarter" idx="5"/>
          </p:nvPr>
        </p:nvSpPr>
        <p:spPr/>
        <p:txBody>
          <a:bodyPr/>
          <a:lstStyle/>
          <a:p>
            <a:fld id="{C61C5BD0-D18D-4CC6-9818-9CC8CACCD1D1}" type="slidenum">
              <a:rPr lang="en-US" smtClean="0"/>
              <a:t>25</a:t>
            </a:fld>
            <a:endParaRPr lang="en-US"/>
          </a:p>
        </p:txBody>
      </p:sp>
    </p:spTree>
    <p:extLst>
      <p:ext uri="{BB962C8B-B14F-4D97-AF65-F5344CB8AC3E}">
        <p14:creationId xmlns:p14="http://schemas.microsoft.com/office/powerpoint/2010/main" val="4225462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V" dirty="0"/>
          </a:p>
        </p:txBody>
      </p:sp>
      <p:sp>
        <p:nvSpPr>
          <p:cNvPr id="4" name="Slide Number Placeholder 3"/>
          <p:cNvSpPr>
            <a:spLocks noGrp="1"/>
          </p:cNvSpPr>
          <p:nvPr>
            <p:ph type="sldNum" sz="quarter" idx="5"/>
          </p:nvPr>
        </p:nvSpPr>
        <p:spPr/>
        <p:txBody>
          <a:bodyPr/>
          <a:lstStyle/>
          <a:p>
            <a:fld id="{C61C5BD0-D18D-4CC6-9818-9CC8CACCD1D1}" type="slidenum">
              <a:rPr lang="en-US" smtClean="0"/>
              <a:t>27</a:t>
            </a:fld>
            <a:endParaRPr lang="en-US"/>
          </a:p>
        </p:txBody>
      </p:sp>
    </p:spTree>
    <p:extLst>
      <p:ext uri="{BB962C8B-B14F-4D97-AF65-F5344CB8AC3E}">
        <p14:creationId xmlns:p14="http://schemas.microsoft.com/office/powerpoint/2010/main" val="2789769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bg>
      <p:bgPr>
        <a:solidFill>
          <a:srgbClr val="00B0F0"/>
        </a:solid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A11423B-64CC-4721-A8A7-97BE8EB402D0}"/>
              </a:ext>
            </a:extLst>
          </p:cNvPr>
          <p:cNvSpPr>
            <a:spLocks noGrp="1"/>
          </p:cNvSpPr>
          <p:nvPr>
            <p:ph type="ctrTitle"/>
          </p:nvPr>
        </p:nvSpPr>
        <p:spPr>
          <a:xfrm>
            <a:off x="1524000" y="1642439"/>
            <a:ext cx="9144000" cy="2387600"/>
          </a:xfrm>
        </p:spPr>
        <p:txBody>
          <a:bodyPr anchor="b"/>
          <a:lstStyle>
            <a:lvl1pPr algn="ctr">
              <a:defRPr sz="6000"/>
            </a:lvl1pPr>
          </a:lstStyle>
          <a:p>
            <a:r>
              <a:rPr lang="et-EE" dirty="0"/>
              <a:t>Klõpsake juhteksemplari pealkirja laadi redigeerimiseks</a:t>
            </a:r>
            <a:endParaRPr lang="en-US" dirty="0"/>
          </a:p>
        </p:txBody>
      </p:sp>
      <p:sp>
        <p:nvSpPr>
          <p:cNvPr id="3" name="Alapealkiri 2">
            <a:extLst>
              <a:ext uri="{FF2B5EF4-FFF2-40B4-BE49-F238E27FC236}">
                <a16:creationId xmlns:a16="http://schemas.microsoft.com/office/drawing/2014/main" id="{059A1219-20C7-4BFC-A99E-E441A2A9225D}"/>
              </a:ext>
            </a:extLst>
          </p:cNvPr>
          <p:cNvSpPr>
            <a:spLocks noGrp="1"/>
          </p:cNvSpPr>
          <p:nvPr>
            <p:ph type="subTitle" idx="1"/>
          </p:nvPr>
        </p:nvSpPr>
        <p:spPr>
          <a:xfrm>
            <a:off x="1524000" y="4162013"/>
            <a:ext cx="9144000" cy="74543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a:t>Klõpsake juhteksemplari alapealkirja laadi redigeerimiseks</a:t>
            </a:r>
            <a:endParaRPr lang="en-US" dirty="0"/>
          </a:p>
        </p:txBody>
      </p:sp>
      <p:sp>
        <p:nvSpPr>
          <p:cNvPr id="4" name="Kuupäeva kohatäide 3">
            <a:extLst>
              <a:ext uri="{FF2B5EF4-FFF2-40B4-BE49-F238E27FC236}">
                <a16:creationId xmlns:a16="http://schemas.microsoft.com/office/drawing/2014/main" id="{65A99238-3B04-4BF6-B0C3-9A4E4673374B}"/>
              </a:ext>
            </a:extLst>
          </p:cNvPr>
          <p:cNvSpPr>
            <a:spLocks noGrp="1"/>
          </p:cNvSpPr>
          <p:nvPr>
            <p:ph type="dt" sz="half" idx="10"/>
          </p:nvPr>
        </p:nvSpPr>
        <p:spPr/>
        <p:txBody>
          <a:bodyPr/>
          <a:lstStyle/>
          <a:p>
            <a:fld id="{3A1A9F55-638B-CE40-8071-07150491C0C9}" type="datetime1">
              <a:rPr lang="en-US" smtClean="0"/>
              <a:t>6/29/2023</a:t>
            </a:fld>
            <a:endParaRPr lang="en-US" dirty="0"/>
          </a:p>
        </p:txBody>
      </p:sp>
      <p:sp>
        <p:nvSpPr>
          <p:cNvPr id="5" name="Jaluse kohatäide 4">
            <a:extLst>
              <a:ext uri="{FF2B5EF4-FFF2-40B4-BE49-F238E27FC236}">
                <a16:creationId xmlns:a16="http://schemas.microsoft.com/office/drawing/2014/main" id="{A4BBC95B-A160-4851-9CE4-A3482DBCA3F6}"/>
              </a:ext>
            </a:extLst>
          </p:cNvPr>
          <p:cNvSpPr>
            <a:spLocks noGrp="1"/>
          </p:cNvSpPr>
          <p:nvPr>
            <p:ph type="ftr" sz="quarter" idx="11"/>
          </p:nvPr>
        </p:nvSpPr>
        <p:spPr/>
        <p:txBody>
          <a:bodyPr/>
          <a:lstStyle/>
          <a:p>
            <a:endParaRPr lang="en-US" dirty="0"/>
          </a:p>
        </p:txBody>
      </p:sp>
      <p:sp>
        <p:nvSpPr>
          <p:cNvPr id="6" name="Slaidinumbri kohatäide 5">
            <a:extLst>
              <a:ext uri="{FF2B5EF4-FFF2-40B4-BE49-F238E27FC236}">
                <a16:creationId xmlns:a16="http://schemas.microsoft.com/office/drawing/2014/main" id="{496BF01A-B2A1-4649-BA5D-B9D9BE838C89}"/>
              </a:ext>
            </a:extLst>
          </p:cNvPr>
          <p:cNvSpPr>
            <a:spLocks noGrp="1"/>
          </p:cNvSpPr>
          <p:nvPr>
            <p:ph type="sldNum" sz="quarter" idx="12"/>
          </p:nvPr>
        </p:nvSpPr>
        <p:spPr/>
        <p:txBody>
          <a:bodyPr/>
          <a:lstStyle/>
          <a:p>
            <a:fld id="{BB650224-4DA1-45D0-876B-48147E635FEB}" type="slidenum">
              <a:rPr lang="en-US" smtClean="0"/>
              <a:t>‹#›</a:t>
            </a:fld>
            <a:endParaRPr lang="en-US" dirty="0"/>
          </a:p>
        </p:txBody>
      </p:sp>
      <p:pic>
        <p:nvPicPr>
          <p:cNvPr id="11" name="Pilt 10">
            <a:extLst>
              <a:ext uri="{FF2B5EF4-FFF2-40B4-BE49-F238E27FC236}">
                <a16:creationId xmlns:a16="http://schemas.microsoft.com/office/drawing/2014/main" id="{5EFF2249-F17E-4195-94A2-1EF3F00753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040" y="5664395"/>
            <a:ext cx="1050960" cy="1092143"/>
          </a:xfrm>
          <a:prstGeom prst="rect">
            <a:avLst/>
          </a:prstGeom>
        </p:spPr>
      </p:pic>
    </p:spTree>
    <p:extLst>
      <p:ext uri="{BB962C8B-B14F-4D97-AF65-F5344CB8AC3E}">
        <p14:creationId xmlns:p14="http://schemas.microsoft.com/office/powerpoint/2010/main" val="576939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13969" y="-90000"/>
            <a:ext cx="10972800" cy="1143000"/>
          </a:xfrm>
          <a:prstGeom prst="rect">
            <a:avLst/>
          </a:prstGeom>
        </p:spPr>
        <p:txBody>
          <a:bodyPr/>
          <a:lstStyle>
            <a:lvl1pPr>
              <a:defRPr lang="de-DE" sz="3200" dirty="0" smtClean="0">
                <a:solidFill>
                  <a:srgbClr val="006729"/>
                </a:solidFill>
                <a:latin typeface="Calibri" pitchFamily="34" charset="0"/>
                <a:ea typeface="+mj-ea"/>
                <a:cs typeface="+mj-cs"/>
              </a:defRPr>
            </a:lvl1pPr>
          </a:lstStyle>
          <a:p>
            <a:r>
              <a:rPr lang="de-DE"/>
              <a:t>Mastertitelformat bearbeiten</a:t>
            </a:r>
            <a:endParaRPr lang="de-AT" dirty="0"/>
          </a:p>
        </p:txBody>
      </p:sp>
      <p:sp>
        <p:nvSpPr>
          <p:cNvPr id="6" name="Inhaltsplatzhalter 5"/>
          <p:cNvSpPr>
            <a:spLocks noGrp="1"/>
          </p:cNvSpPr>
          <p:nvPr>
            <p:ph sz="quarter" idx="11"/>
          </p:nvPr>
        </p:nvSpPr>
        <p:spPr>
          <a:xfrm>
            <a:off x="601785" y="1278000"/>
            <a:ext cx="10368000" cy="4464000"/>
          </a:xfrm>
        </p:spPr>
        <p:txBody>
          <a:bodyPr/>
          <a:lstStyle/>
          <a:p>
            <a:pPr lvl="0"/>
            <a:r>
              <a:rPr lang="de-DE"/>
              <a:t>Mastertextformat bearbeiten</a:t>
            </a:r>
          </a:p>
          <a:p>
            <a:pPr lvl="1"/>
            <a:r>
              <a:rPr lang="de-DE"/>
              <a:t>Zweite Ebene</a:t>
            </a:r>
          </a:p>
          <a:p>
            <a:pPr lvl="2"/>
            <a:r>
              <a:rPr lang="de-DE"/>
              <a:t>Dritte Ebene</a:t>
            </a:r>
          </a:p>
        </p:txBody>
      </p:sp>
      <p:sp>
        <p:nvSpPr>
          <p:cNvPr id="4" name="Rectangle 41">
            <a:extLst>
              <a:ext uri="{FF2B5EF4-FFF2-40B4-BE49-F238E27FC236}">
                <a16:creationId xmlns:a16="http://schemas.microsoft.com/office/drawing/2014/main" id="{FBCBDE35-466D-49E1-83E9-450BBF459E9F}"/>
              </a:ext>
            </a:extLst>
          </p:cNvPr>
          <p:cNvSpPr>
            <a:spLocks noGrp="1" noChangeArrowheads="1"/>
          </p:cNvSpPr>
          <p:nvPr>
            <p:ph type="sldNum" sz="quarter" idx="12"/>
          </p:nvPr>
        </p:nvSpPr>
        <p:spPr>
          <a:ln/>
        </p:spPr>
        <p:txBody>
          <a:bodyPr/>
          <a:lstStyle>
            <a:lvl1pPr>
              <a:defRPr/>
            </a:lvl1pPr>
          </a:lstStyle>
          <a:p>
            <a:fld id="{B8093FDE-3544-4A79-B21A-91585BEAF38E}" type="slidenum">
              <a:rPr lang="de-DE" altLang="de-DE"/>
              <a:pPr/>
              <a:t>‹#›</a:t>
            </a:fld>
            <a:endParaRPr lang="de-DE" altLang="de-DE"/>
          </a:p>
        </p:txBody>
      </p:sp>
    </p:spTree>
    <p:extLst>
      <p:ext uri="{BB962C8B-B14F-4D97-AF65-F5344CB8AC3E}">
        <p14:creationId xmlns:p14="http://schemas.microsoft.com/office/powerpoint/2010/main" val="701661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libri" panose="020F0502020204030204" pitchFamily="34" charset="0"/>
              </a:defRPr>
            </a:lvl1pPr>
          </a:lstStyle>
          <a:p>
            <a:r>
              <a:rPr lang="de-DE"/>
              <a:t>Titelmasterformat durch Klicken bearbeiten</a:t>
            </a:r>
            <a:endParaRPr lang="de-AT" dirty="0"/>
          </a:p>
        </p:txBody>
      </p:sp>
      <p:sp>
        <p:nvSpPr>
          <p:cNvPr id="10" name="Textplatzhalter 9"/>
          <p:cNvSpPr>
            <a:spLocks noGrp="1"/>
          </p:cNvSpPr>
          <p:nvPr>
            <p:ph type="body" sz="quarter" idx="11"/>
          </p:nvPr>
        </p:nvSpPr>
        <p:spPr>
          <a:xfrm>
            <a:off x="955737" y="1359001"/>
            <a:ext cx="9925538" cy="4301479"/>
          </a:xfrm>
          <a:prstGeom prst="rect">
            <a:avLst/>
          </a:prstGeom>
        </p:spPr>
        <p:txBody>
          <a:bodyPr/>
          <a:lstStyle>
            <a:lvl1pPr marL="342900" indent="-342900">
              <a:buClr>
                <a:srgbClr val="006729"/>
              </a:buClr>
              <a:buSzPct val="106000"/>
              <a:buFont typeface="Calibri" panose="020F0502020204030204" pitchFamily="34" charset="0"/>
              <a:buChar char="+"/>
              <a:defRPr lang="de-DE" sz="2400" dirty="0" smtClean="0">
                <a:solidFill>
                  <a:srgbClr val="5F5F5F"/>
                </a:solidFill>
                <a:latin typeface="Calibri" pitchFamily="34" charset="0"/>
                <a:ea typeface="+mn-ea"/>
                <a:cs typeface="+mn-cs"/>
              </a:defRPr>
            </a:lvl1pPr>
            <a:lvl2pPr marL="742950" indent="-285750">
              <a:buClr>
                <a:srgbClr val="006729"/>
              </a:buClr>
              <a:buSzPct val="88000"/>
              <a:buFont typeface="Arial" panose="020B0604020202020204" pitchFamily="34" charset="0"/>
              <a:buChar char="•"/>
              <a:defRPr lang="de-DE" sz="2000" dirty="0" smtClean="0">
                <a:solidFill>
                  <a:srgbClr val="5F5F5F"/>
                </a:solidFill>
                <a:latin typeface="Calibri" pitchFamily="34" charset="0"/>
                <a:ea typeface="+mn-ea"/>
                <a:cs typeface="+mn-cs"/>
              </a:defRPr>
            </a:lvl2pPr>
            <a:lvl3pPr marL="1143000" indent="-228600">
              <a:spcBef>
                <a:spcPts val="600"/>
              </a:spcBef>
              <a:buClr>
                <a:srgbClr val="006729"/>
              </a:buClr>
              <a:buSzPct val="75000"/>
              <a:buFont typeface="Courier New" panose="02070309020205020404" pitchFamily="49" charset="0"/>
              <a:buChar char="o"/>
              <a:defRPr>
                <a:solidFill>
                  <a:srgbClr val="5F5F5F"/>
                </a:solidFill>
                <a:latin typeface="Calibri" panose="020F0502020204030204" pitchFamily="34" charset="0"/>
              </a:defRPr>
            </a:lvl3pPr>
            <a:lvl4pPr>
              <a:buClr>
                <a:srgbClr val="5F5F5F"/>
              </a:buClr>
              <a:defRPr>
                <a:solidFill>
                  <a:srgbClr val="5F5F5F"/>
                </a:solidFill>
              </a:defRPr>
            </a:lvl4pPr>
            <a:lvl5pPr>
              <a:buClr>
                <a:srgbClr val="5F5F5F"/>
              </a:buClr>
              <a:buFont typeface="Arial" pitchFamily="34" charset="0"/>
              <a:buChar char="˃"/>
              <a:defRPr>
                <a:solidFill>
                  <a:srgbClr val="5F5F5F"/>
                </a:solidFill>
              </a:defRPr>
            </a:lvl5pPr>
          </a:lstStyle>
          <a:p>
            <a:pPr marL="342900" lvl="0" indent="-342900" algn="l" rtl="0" eaLnBrk="1" fontAlgn="base" hangingPunct="1">
              <a:spcBef>
                <a:spcPct val="50000"/>
              </a:spcBef>
              <a:spcAft>
                <a:spcPct val="0"/>
              </a:spcAft>
              <a:buClr>
                <a:srgbClr val="006729"/>
              </a:buClr>
              <a:buSzPct val="100000"/>
              <a:buFont typeface="Arial" panose="020B0604020202020204" pitchFamily="34" charset="0"/>
              <a:buChar char="+"/>
              <a:defRPr/>
            </a:pPr>
            <a:r>
              <a:rPr lang="de-DE"/>
              <a:t>Textmasterformat bearbeiten</a:t>
            </a:r>
          </a:p>
          <a:p>
            <a:pPr marL="342900" lvl="1" indent="-342900" algn="l" rtl="0" eaLnBrk="1" fontAlgn="base" hangingPunct="1">
              <a:spcBef>
                <a:spcPct val="50000"/>
              </a:spcBef>
              <a:spcAft>
                <a:spcPct val="0"/>
              </a:spcAft>
              <a:buClr>
                <a:srgbClr val="006729"/>
              </a:buClr>
              <a:buSzPct val="100000"/>
              <a:buFont typeface="Arial" panose="020B0604020202020204" pitchFamily="34" charset="0"/>
              <a:buChar char="+"/>
              <a:defRPr/>
            </a:pPr>
            <a:r>
              <a:rPr lang="de-DE"/>
              <a:t>Zweite Ebene</a:t>
            </a:r>
          </a:p>
          <a:p>
            <a:pPr marL="342900" lvl="2" indent="-342900" algn="l" rtl="0" eaLnBrk="1" fontAlgn="base" hangingPunct="1">
              <a:spcBef>
                <a:spcPct val="50000"/>
              </a:spcBef>
              <a:spcAft>
                <a:spcPct val="0"/>
              </a:spcAft>
              <a:buClr>
                <a:srgbClr val="006729"/>
              </a:buClr>
              <a:buSzPct val="100000"/>
              <a:buFont typeface="Arial" panose="020B0604020202020204" pitchFamily="34" charset="0"/>
              <a:buChar char="+"/>
              <a:defRPr/>
            </a:pPr>
            <a:r>
              <a:rPr lang="de-DE"/>
              <a:t>Dritte Ebene</a:t>
            </a:r>
          </a:p>
        </p:txBody>
      </p:sp>
      <p:sp>
        <p:nvSpPr>
          <p:cNvPr id="4" name="Rectangle 41"/>
          <p:cNvSpPr>
            <a:spLocks noGrp="1" noChangeArrowheads="1"/>
          </p:cNvSpPr>
          <p:nvPr>
            <p:ph type="sldNum" sz="quarter" idx="12"/>
          </p:nvPr>
        </p:nvSpPr>
        <p:spPr/>
        <p:txBody>
          <a:bodyPr/>
          <a:lstStyle>
            <a:lvl1pPr algn="r">
              <a:defRPr/>
            </a:lvl1pPr>
          </a:lstStyle>
          <a:p>
            <a:pPr>
              <a:defRPr/>
            </a:pPr>
            <a:fld id="{F4DB6E0E-2ABA-49F7-8C79-8604DF23A08A}" type="slidenum">
              <a:rPr lang="de-DE" smtClean="0"/>
              <a:pPr>
                <a:defRPr/>
              </a:pPr>
              <a:t>‹#›</a:t>
            </a:fld>
            <a:endParaRPr lang="de-DE" dirty="0"/>
          </a:p>
        </p:txBody>
      </p:sp>
    </p:spTree>
    <p:extLst>
      <p:ext uri="{BB962C8B-B14F-4D97-AF65-F5344CB8AC3E}">
        <p14:creationId xmlns:p14="http://schemas.microsoft.com/office/powerpoint/2010/main" val="3449222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8" name="Grafik 11" descr="Logo gruen_1200_freigestellt.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1336792" y="6264804"/>
            <a:ext cx="667479"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el 13"/>
          <p:cNvSpPr>
            <a:spLocks noGrp="1"/>
          </p:cNvSpPr>
          <p:nvPr>
            <p:ph type="title"/>
          </p:nvPr>
        </p:nvSpPr>
        <p:spPr>
          <a:xfrm>
            <a:off x="287792" y="71443"/>
            <a:ext cx="10515600" cy="498475"/>
          </a:xfrm>
          <a:prstGeom prst="rect">
            <a:avLst/>
          </a:prstGeom>
        </p:spPr>
        <p:txBody>
          <a:bodyPr/>
          <a:lstStyle>
            <a:lvl1pPr>
              <a:defRPr sz="2400" b="1">
                <a:solidFill>
                  <a:schemeClr val="bg1"/>
                </a:solidFill>
                <a:latin typeface="Century Gothic" panose="020B0502020202020204" pitchFamily="34" charset="0"/>
              </a:defRPr>
            </a:lvl1pPr>
          </a:lstStyle>
          <a:p>
            <a:r>
              <a:rPr lang="de-DE" dirty="0"/>
              <a:t>Titelmasterformat durch Klicken bearbeiten</a:t>
            </a:r>
          </a:p>
        </p:txBody>
      </p:sp>
      <p:sp>
        <p:nvSpPr>
          <p:cNvPr id="16" name="Textplatzhalter 15"/>
          <p:cNvSpPr>
            <a:spLocks noGrp="1"/>
          </p:cNvSpPr>
          <p:nvPr>
            <p:ph type="body" sz="quarter" idx="10"/>
          </p:nvPr>
        </p:nvSpPr>
        <p:spPr>
          <a:xfrm>
            <a:off x="1193586" y="1016000"/>
            <a:ext cx="9449014" cy="5248804"/>
          </a:xfrm>
          <a:prstGeom prst="rect">
            <a:avLst/>
          </a:prstGeom>
        </p:spPr>
        <p:txBody>
          <a:bodyPr/>
          <a:lstStyle>
            <a:lvl1pPr>
              <a:defRPr sz="2000" b="1">
                <a:solidFill>
                  <a:schemeClr val="tx1">
                    <a:lumMod val="75000"/>
                    <a:lumOff val="25000"/>
                  </a:schemeClr>
                </a:solidFill>
                <a:latin typeface="Century Gothic" panose="020B0502020202020204" pitchFamily="34" charset="0"/>
              </a:defRPr>
            </a:lvl1pPr>
            <a:lvl2pPr>
              <a:defRPr sz="1600">
                <a:solidFill>
                  <a:schemeClr val="tx1">
                    <a:lumMod val="75000"/>
                    <a:lumOff val="25000"/>
                  </a:schemeClr>
                </a:solidFill>
                <a:latin typeface="Century Gothic" panose="020B0502020202020204" pitchFamily="34" charset="0"/>
              </a:defRPr>
            </a:lvl2pPr>
            <a:lvl3pPr>
              <a:defRPr sz="1600">
                <a:solidFill>
                  <a:schemeClr val="tx1">
                    <a:lumMod val="75000"/>
                    <a:lumOff val="25000"/>
                  </a:schemeClr>
                </a:solidFill>
                <a:latin typeface="Century Gothic" panose="020B0502020202020204" pitchFamily="34" charset="0"/>
              </a:defRPr>
            </a:lvl3pPr>
            <a:lvl4pPr>
              <a:defRPr sz="1600">
                <a:solidFill>
                  <a:schemeClr val="tx1">
                    <a:lumMod val="75000"/>
                    <a:lumOff val="25000"/>
                  </a:schemeClr>
                </a:solidFill>
                <a:latin typeface="Century Gothic" panose="020B0502020202020204" pitchFamily="34" charset="0"/>
              </a:defRPr>
            </a:lvl4pPr>
            <a:lvl5pPr>
              <a:defRPr sz="1600">
                <a:solidFill>
                  <a:schemeClr val="tx1">
                    <a:lumMod val="75000"/>
                    <a:lumOff val="25000"/>
                  </a:schemeClr>
                </a:solidFill>
                <a:latin typeface="Century Gothic" panose="020B0502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Rectangle 41">
            <a:extLst>
              <a:ext uri="{FF2B5EF4-FFF2-40B4-BE49-F238E27FC236}">
                <a16:creationId xmlns:a16="http://schemas.microsoft.com/office/drawing/2014/main" id="{BFB0AAB7-66A2-4406-AD0F-2E9F06BBEF05}"/>
              </a:ext>
            </a:extLst>
          </p:cNvPr>
          <p:cNvSpPr>
            <a:spLocks noGrp="1" noChangeArrowheads="1"/>
          </p:cNvSpPr>
          <p:nvPr>
            <p:ph type="sldNum" sz="quarter" idx="4"/>
          </p:nvPr>
        </p:nvSpPr>
        <p:spPr bwMode="auto">
          <a:xfrm>
            <a:off x="5380576" y="6576626"/>
            <a:ext cx="1563077" cy="287338"/>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ctr" eaLnBrk="1" hangingPunct="1">
              <a:defRPr sz="1200">
                <a:solidFill>
                  <a:srgbClr val="5F5F5F"/>
                </a:solidFill>
                <a:latin typeface="Gotham Book" pitchFamily="2" charset="0"/>
              </a:defRPr>
            </a:lvl1pPr>
          </a:lstStyle>
          <a:p>
            <a:pPr>
              <a:defRPr/>
            </a:pPr>
            <a:fld id="{A9483FED-29AD-4F04-9D59-C3D1607C63F7}" type="slidenum">
              <a:rPr lang="en-GB" noProof="0" smtClean="0"/>
              <a:pPr>
                <a:defRPr/>
              </a:pPr>
              <a:t>‹#›</a:t>
            </a:fld>
            <a:endParaRPr lang="en-GB" noProof="0" dirty="0"/>
          </a:p>
        </p:txBody>
      </p:sp>
    </p:spTree>
    <p:extLst>
      <p:ext uri="{BB962C8B-B14F-4D97-AF65-F5344CB8AC3E}">
        <p14:creationId xmlns:p14="http://schemas.microsoft.com/office/powerpoint/2010/main" val="3118225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agłówek sekcj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ymbol zastępczy zawartości 2">
            <a:extLst>
              <a:ext uri="{FF2B5EF4-FFF2-40B4-BE49-F238E27FC236}">
                <a16:creationId xmlns:a16="http://schemas.microsoft.com/office/drawing/2014/main" id="{D88F4DB1-285F-4AA7-9BF6-97BA7D3D1E65}"/>
              </a:ext>
            </a:extLst>
          </p:cNvPr>
          <p:cNvSpPr>
            <a:spLocks noGrp="1"/>
          </p:cNvSpPr>
          <p:nvPr>
            <p:ph idx="1"/>
          </p:nvPr>
        </p:nvSpPr>
        <p:spPr>
          <a:xfrm>
            <a:off x="838200" y="2778828"/>
            <a:ext cx="10515600" cy="3565703"/>
          </a:xfrm>
        </p:spPr>
        <p:txBody>
          <a:bodyPr/>
          <a:lstStyle/>
          <a:p>
            <a:r>
              <a:rPr lang="en-GB" noProof="0" dirty="0"/>
              <a:t>XXYY</a:t>
            </a:r>
          </a:p>
        </p:txBody>
      </p:sp>
      <p:sp>
        <p:nvSpPr>
          <p:cNvPr id="3" name="Titel 2"/>
          <p:cNvSpPr>
            <a:spLocks noGrp="1"/>
          </p:cNvSpPr>
          <p:nvPr>
            <p:ph type="title"/>
          </p:nvPr>
        </p:nvSpPr>
        <p:spPr>
          <a:xfrm>
            <a:off x="409221" y="1076326"/>
            <a:ext cx="10515600" cy="1325563"/>
          </a:xfrm>
          <a:prstGeom prst="rect">
            <a:avLst/>
          </a:prstGeom>
        </p:spPr>
        <p:txBody>
          <a:bodyPr/>
          <a:lstStyle>
            <a:lvl1pPr>
              <a:defRPr sz="4000" b="1">
                <a:solidFill>
                  <a:schemeClr val="bg1"/>
                </a:solidFill>
              </a:defRPr>
            </a:lvl1pPr>
          </a:lstStyle>
          <a:p>
            <a:r>
              <a:rPr lang="en-GB" noProof="0"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Tree>
    <p:extLst>
      <p:ext uri="{BB962C8B-B14F-4D97-AF65-F5344CB8AC3E}">
        <p14:creationId xmlns:p14="http://schemas.microsoft.com/office/powerpoint/2010/main" val="3605252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longer headline">
    <p:bg>
      <p:bgPr>
        <a:solidFill>
          <a:srgbClr val="00B0F0"/>
        </a:solid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A11423B-64CC-4721-A8A7-97BE8EB402D0}"/>
              </a:ext>
            </a:extLst>
          </p:cNvPr>
          <p:cNvSpPr>
            <a:spLocks noGrp="1"/>
          </p:cNvSpPr>
          <p:nvPr>
            <p:ph type="ctrTitle" hasCustomPrompt="1"/>
          </p:nvPr>
        </p:nvSpPr>
        <p:spPr>
          <a:xfrm>
            <a:off x="1524000" y="1642439"/>
            <a:ext cx="9144000" cy="2387600"/>
          </a:xfrm>
        </p:spPr>
        <p:txBody>
          <a:bodyPr anchor="b"/>
          <a:lstStyle>
            <a:lvl1pPr algn="ctr">
              <a:defRPr sz="6000"/>
            </a:lvl1pPr>
          </a:lstStyle>
          <a:p>
            <a:r>
              <a:rPr lang="hu-HU" dirty="0"/>
              <a:t>LONGER Main </a:t>
            </a:r>
            <a:r>
              <a:rPr lang="hu-HU" dirty="0" err="1"/>
              <a:t>headline</a:t>
            </a:r>
            <a:endParaRPr lang="en-US" dirty="0"/>
          </a:p>
        </p:txBody>
      </p:sp>
      <p:sp>
        <p:nvSpPr>
          <p:cNvPr id="3" name="Alapealkiri 2">
            <a:extLst>
              <a:ext uri="{FF2B5EF4-FFF2-40B4-BE49-F238E27FC236}">
                <a16:creationId xmlns:a16="http://schemas.microsoft.com/office/drawing/2014/main" id="{059A1219-20C7-4BFC-A99E-E441A2A9225D}"/>
              </a:ext>
            </a:extLst>
          </p:cNvPr>
          <p:cNvSpPr>
            <a:spLocks noGrp="1"/>
          </p:cNvSpPr>
          <p:nvPr>
            <p:ph type="subTitle" idx="1" hasCustomPrompt="1"/>
          </p:nvPr>
        </p:nvSpPr>
        <p:spPr>
          <a:xfrm>
            <a:off x="1524000" y="4162013"/>
            <a:ext cx="9144000" cy="74543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err="1"/>
              <a:t>Sub</a:t>
            </a:r>
            <a:r>
              <a:rPr lang="hu-HU" dirty="0"/>
              <a:t> </a:t>
            </a:r>
            <a:r>
              <a:rPr lang="hu-HU" dirty="0" err="1"/>
              <a:t>headline</a:t>
            </a:r>
            <a:endParaRPr lang="en-US" dirty="0"/>
          </a:p>
        </p:txBody>
      </p:sp>
      <p:sp>
        <p:nvSpPr>
          <p:cNvPr id="4" name="Kuupäeva kohatäide 3">
            <a:extLst>
              <a:ext uri="{FF2B5EF4-FFF2-40B4-BE49-F238E27FC236}">
                <a16:creationId xmlns:a16="http://schemas.microsoft.com/office/drawing/2014/main" id="{65A99238-3B04-4BF6-B0C3-9A4E4673374B}"/>
              </a:ext>
            </a:extLst>
          </p:cNvPr>
          <p:cNvSpPr>
            <a:spLocks noGrp="1"/>
          </p:cNvSpPr>
          <p:nvPr>
            <p:ph type="dt" sz="half" idx="10"/>
          </p:nvPr>
        </p:nvSpPr>
        <p:spPr/>
        <p:txBody>
          <a:bodyPr/>
          <a:lstStyle/>
          <a:p>
            <a:fld id="{86C1BCEE-4972-5140-BFD2-EFF7BCF6AF47}" type="datetime1">
              <a:rPr lang="en-US" smtClean="0"/>
              <a:t>6/29/2023</a:t>
            </a:fld>
            <a:endParaRPr lang="en-US" dirty="0"/>
          </a:p>
        </p:txBody>
      </p:sp>
      <p:sp>
        <p:nvSpPr>
          <p:cNvPr id="5" name="Jaluse kohatäide 4">
            <a:extLst>
              <a:ext uri="{FF2B5EF4-FFF2-40B4-BE49-F238E27FC236}">
                <a16:creationId xmlns:a16="http://schemas.microsoft.com/office/drawing/2014/main" id="{A4BBC95B-A160-4851-9CE4-A3482DBCA3F6}"/>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496BF01A-B2A1-4649-BA5D-B9D9BE838C89}"/>
              </a:ext>
            </a:extLst>
          </p:cNvPr>
          <p:cNvSpPr>
            <a:spLocks noGrp="1"/>
          </p:cNvSpPr>
          <p:nvPr>
            <p:ph type="sldNum" sz="quarter" idx="12"/>
          </p:nvPr>
        </p:nvSpPr>
        <p:spPr/>
        <p:txBody>
          <a:bodyPr/>
          <a:lstStyle/>
          <a:p>
            <a:fld id="{BB650224-4DA1-45D0-876B-48147E635FEB}" type="slidenum">
              <a:rPr lang="en-US" smtClean="0"/>
              <a:t>‹#›</a:t>
            </a:fld>
            <a:endParaRPr lang="en-US"/>
          </a:p>
        </p:txBody>
      </p:sp>
      <p:pic>
        <p:nvPicPr>
          <p:cNvPr id="11" name="Pilt 10">
            <a:extLst>
              <a:ext uri="{FF2B5EF4-FFF2-40B4-BE49-F238E27FC236}">
                <a16:creationId xmlns:a16="http://schemas.microsoft.com/office/drawing/2014/main" id="{5EFF2249-F17E-4195-94A2-1EF3F00753C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2040" y="5664395"/>
            <a:ext cx="1050960" cy="1092143"/>
          </a:xfrm>
          <a:prstGeom prst="rect">
            <a:avLst/>
          </a:prstGeom>
        </p:spPr>
      </p:pic>
    </p:spTree>
    <p:extLst>
      <p:ext uri="{BB962C8B-B14F-4D97-AF65-F5344CB8AC3E}">
        <p14:creationId xmlns:p14="http://schemas.microsoft.com/office/powerpoint/2010/main" val="557029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main headline">
    <p:bg>
      <p:bgPr>
        <a:solidFill>
          <a:srgbClr val="00B0F0"/>
        </a:solid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D421966-7FD5-4E44-89A2-898F4F79E1A4}"/>
              </a:ext>
            </a:extLst>
          </p:cNvPr>
          <p:cNvSpPr>
            <a:spLocks noGrp="1"/>
          </p:cNvSpPr>
          <p:nvPr>
            <p:ph type="title" hasCustomPrompt="1"/>
          </p:nvPr>
        </p:nvSpPr>
        <p:spPr>
          <a:xfrm>
            <a:off x="831850" y="1709738"/>
            <a:ext cx="10515600" cy="2852737"/>
          </a:xfrm>
        </p:spPr>
        <p:txBody>
          <a:bodyPr anchor="b"/>
          <a:lstStyle>
            <a:lvl1pPr algn="ctr">
              <a:defRPr sz="6000"/>
            </a:lvl1pPr>
          </a:lstStyle>
          <a:p>
            <a:r>
              <a:rPr lang="hu-HU" dirty="0"/>
              <a:t>Main </a:t>
            </a:r>
            <a:r>
              <a:rPr lang="hu-HU" dirty="0" err="1"/>
              <a:t>headline</a:t>
            </a:r>
            <a:endParaRPr lang="en-US" dirty="0"/>
          </a:p>
        </p:txBody>
      </p:sp>
      <p:sp>
        <p:nvSpPr>
          <p:cNvPr id="3" name="Teksti kohatäide 2">
            <a:extLst>
              <a:ext uri="{FF2B5EF4-FFF2-40B4-BE49-F238E27FC236}">
                <a16:creationId xmlns:a16="http://schemas.microsoft.com/office/drawing/2014/main" id="{F5125CEC-1FDA-4F39-B8C9-5A1329465A3C}"/>
              </a:ext>
            </a:extLst>
          </p:cNvPr>
          <p:cNvSpPr>
            <a:spLocks noGrp="1"/>
          </p:cNvSpPr>
          <p:nvPr>
            <p:ph type="body" idx="1" hasCustomPrompt="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err="1"/>
              <a:t>Sub</a:t>
            </a:r>
            <a:r>
              <a:rPr lang="hu-HU" dirty="0"/>
              <a:t> </a:t>
            </a:r>
            <a:r>
              <a:rPr lang="hu-HU" dirty="0" err="1"/>
              <a:t>headline</a:t>
            </a:r>
            <a:endParaRPr lang="et-EE" dirty="0"/>
          </a:p>
        </p:txBody>
      </p:sp>
      <p:sp>
        <p:nvSpPr>
          <p:cNvPr id="4" name="Kuupäeva kohatäide 3">
            <a:extLst>
              <a:ext uri="{FF2B5EF4-FFF2-40B4-BE49-F238E27FC236}">
                <a16:creationId xmlns:a16="http://schemas.microsoft.com/office/drawing/2014/main" id="{B7E30996-D7B6-4C9A-A718-3E39C8295CBA}"/>
              </a:ext>
            </a:extLst>
          </p:cNvPr>
          <p:cNvSpPr>
            <a:spLocks noGrp="1"/>
          </p:cNvSpPr>
          <p:nvPr>
            <p:ph type="dt" sz="half" idx="10"/>
          </p:nvPr>
        </p:nvSpPr>
        <p:spPr/>
        <p:txBody>
          <a:bodyPr/>
          <a:lstStyle/>
          <a:p>
            <a:fld id="{CFB09DCB-7611-7A4D-A922-532489484F04}" type="datetime1">
              <a:rPr lang="en-US" smtClean="0"/>
              <a:t>6/29/2023</a:t>
            </a:fld>
            <a:endParaRPr lang="en-US"/>
          </a:p>
        </p:txBody>
      </p:sp>
      <p:sp>
        <p:nvSpPr>
          <p:cNvPr id="5" name="Jaluse kohatäide 4">
            <a:extLst>
              <a:ext uri="{FF2B5EF4-FFF2-40B4-BE49-F238E27FC236}">
                <a16:creationId xmlns:a16="http://schemas.microsoft.com/office/drawing/2014/main" id="{FA11D8FA-A124-43CD-95AF-2B135ADD9C1C}"/>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52E69D89-6B15-4E0D-8B85-D996DC1EDC7D}"/>
              </a:ext>
            </a:extLst>
          </p:cNvPr>
          <p:cNvSpPr>
            <a:spLocks noGrp="1"/>
          </p:cNvSpPr>
          <p:nvPr>
            <p:ph type="sldNum" sz="quarter" idx="12"/>
          </p:nvPr>
        </p:nvSpPr>
        <p:spPr/>
        <p:txBody>
          <a:bodyPr/>
          <a:lstStyle/>
          <a:p>
            <a:fld id="{BB650224-4DA1-45D0-876B-48147E635FEB}" type="slidenum">
              <a:rPr lang="en-US" smtClean="0"/>
              <a:t>‹#›</a:t>
            </a:fld>
            <a:endParaRPr lang="en-US"/>
          </a:p>
        </p:txBody>
      </p:sp>
      <p:pic>
        <p:nvPicPr>
          <p:cNvPr id="7" name="Pilt 6">
            <a:extLst>
              <a:ext uri="{FF2B5EF4-FFF2-40B4-BE49-F238E27FC236}">
                <a16:creationId xmlns:a16="http://schemas.microsoft.com/office/drawing/2014/main" id="{AD94B4E5-FCC5-48C7-B33C-D75D6893537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2040" y="5664395"/>
            <a:ext cx="1050960" cy="1092143"/>
          </a:xfrm>
          <a:prstGeom prst="rect">
            <a:avLst/>
          </a:prstGeom>
        </p:spPr>
      </p:pic>
    </p:spTree>
    <p:extLst>
      <p:ext uri="{BB962C8B-B14F-4D97-AF65-F5344CB8AC3E}">
        <p14:creationId xmlns:p14="http://schemas.microsoft.com/office/powerpoint/2010/main" val="1909191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eesen logo">
    <p:spTree>
      <p:nvGrpSpPr>
        <p:cNvPr id="1" name=""/>
        <p:cNvGrpSpPr/>
        <p:nvPr/>
      </p:nvGrpSpPr>
      <p:grpSpPr>
        <a:xfrm>
          <a:off x="0" y="0"/>
          <a:ext cx="0" cy="0"/>
          <a:chOff x="0" y="0"/>
          <a:chExt cx="0" cy="0"/>
        </a:xfrm>
      </p:grpSpPr>
      <p:sp>
        <p:nvSpPr>
          <p:cNvPr id="2" name="Kuupäeva kohatäide 1">
            <a:extLst>
              <a:ext uri="{FF2B5EF4-FFF2-40B4-BE49-F238E27FC236}">
                <a16:creationId xmlns:a16="http://schemas.microsoft.com/office/drawing/2014/main" id="{4D264B06-3366-46E1-8D47-5372784357FD}"/>
              </a:ext>
            </a:extLst>
          </p:cNvPr>
          <p:cNvSpPr>
            <a:spLocks noGrp="1"/>
          </p:cNvSpPr>
          <p:nvPr>
            <p:ph type="dt" sz="half" idx="10"/>
          </p:nvPr>
        </p:nvSpPr>
        <p:spPr/>
        <p:txBody>
          <a:bodyPr/>
          <a:lstStyle/>
          <a:p>
            <a:fld id="{23795E1E-357C-DF4F-B445-C0699F349F09}" type="datetime1">
              <a:rPr lang="en-US" smtClean="0"/>
              <a:t>6/29/2023</a:t>
            </a:fld>
            <a:endParaRPr lang="en-US"/>
          </a:p>
        </p:txBody>
      </p:sp>
      <p:sp>
        <p:nvSpPr>
          <p:cNvPr id="3" name="Jaluse kohatäide 2">
            <a:extLst>
              <a:ext uri="{FF2B5EF4-FFF2-40B4-BE49-F238E27FC236}">
                <a16:creationId xmlns:a16="http://schemas.microsoft.com/office/drawing/2014/main" id="{4AD4B0DD-B967-4BEF-8123-A39C41C471CB}"/>
              </a:ext>
            </a:extLst>
          </p:cNvPr>
          <p:cNvSpPr>
            <a:spLocks noGrp="1"/>
          </p:cNvSpPr>
          <p:nvPr>
            <p:ph type="ftr" sz="quarter" idx="11"/>
          </p:nvPr>
        </p:nvSpPr>
        <p:spPr/>
        <p:txBody>
          <a:bodyPr/>
          <a:lstStyle/>
          <a:p>
            <a:endParaRPr lang="en-US"/>
          </a:p>
        </p:txBody>
      </p:sp>
      <p:sp>
        <p:nvSpPr>
          <p:cNvPr id="4" name="Slaidinumbri kohatäide 3">
            <a:extLst>
              <a:ext uri="{FF2B5EF4-FFF2-40B4-BE49-F238E27FC236}">
                <a16:creationId xmlns:a16="http://schemas.microsoft.com/office/drawing/2014/main" id="{9592C477-37CE-45C1-9F8B-0C5AF27A8010}"/>
              </a:ext>
            </a:extLst>
          </p:cNvPr>
          <p:cNvSpPr>
            <a:spLocks noGrp="1"/>
          </p:cNvSpPr>
          <p:nvPr>
            <p:ph type="sldNum" sz="quarter" idx="12"/>
          </p:nvPr>
        </p:nvSpPr>
        <p:spPr/>
        <p:txBody>
          <a:bodyPr/>
          <a:lstStyle/>
          <a:p>
            <a:fld id="{BB650224-4DA1-45D0-876B-48147E635FEB}" type="slidenum">
              <a:rPr lang="en-US" smtClean="0"/>
              <a:t>‹#›</a:t>
            </a:fld>
            <a:endParaRPr lang="en-US"/>
          </a:p>
        </p:txBody>
      </p:sp>
      <p:pic>
        <p:nvPicPr>
          <p:cNvPr id="8" name="Pilt 7">
            <a:extLst>
              <a:ext uri="{FF2B5EF4-FFF2-40B4-BE49-F238E27FC236}">
                <a16:creationId xmlns:a16="http://schemas.microsoft.com/office/drawing/2014/main" id="{B6F83A19-51AD-45BC-BA5F-AAAF644D97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911039" y="2341593"/>
            <a:ext cx="3242361" cy="2174813"/>
          </a:xfrm>
          <a:prstGeom prst="rect">
            <a:avLst/>
          </a:prstGeom>
        </p:spPr>
      </p:pic>
    </p:spTree>
    <p:extLst>
      <p:ext uri="{BB962C8B-B14F-4D97-AF65-F5344CB8AC3E}">
        <p14:creationId xmlns:p14="http://schemas.microsoft.com/office/powerpoint/2010/main" val="2790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5">
    <p:spTree>
      <p:nvGrpSpPr>
        <p:cNvPr id="1" name=""/>
        <p:cNvGrpSpPr/>
        <p:nvPr/>
      </p:nvGrpSpPr>
      <p:grpSpPr>
        <a:xfrm>
          <a:off x="0" y="0"/>
          <a:ext cx="0" cy="0"/>
          <a:chOff x="0" y="0"/>
          <a:chExt cx="0" cy="0"/>
        </a:xfrm>
      </p:grpSpPr>
      <p:sp>
        <p:nvSpPr>
          <p:cNvPr id="2" name="Kuupäeva kohatäide 1">
            <a:extLst>
              <a:ext uri="{FF2B5EF4-FFF2-40B4-BE49-F238E27FC236}">
                <a16:creationId xmlns:a16="http://schemas.microsoft.com/office/drawing/2014/main" id="{4D264B06-3366-46E1-8D47-5372784357FD}"/>
              </a:ext>
            </a:extLst>
          </p:cNvPr>
          <p:cNvSpPr>
            <a:spLocks noGrp="1"/>
          </p:cNvSpPr>
          <p:nvPr>
            <p:ph type="dt" sz="half" idx="10"/>
          </p:nvPr>
        </p:nvSpPr>
        <p:spPr/>
        <p:txBody>
          <a:bodyPr/>
          <a:lstStyle/>
          <a:p>
            <a:fld id="{9F7B21CC-84A6-184D-B15A-AB3871DE3A03}" type="datetime1">
              <a:rPr lang="en-US" smtClean="0"/>
              <a:t>6/29/2023</a:t>
            </a:fld>
            <a:endParaRPr lang="en-US"/>
          </a:p>
        </p:txBody>
      </p:sp>
      <p:sp>
        <p:nvSpPr>
          <p:cNvPr id="3" name="Jaluse kohatäide 2">
            <a:extLst>
              <a:ext uri="{FF2B5EF4-FFF2-40B4-BE49-F238E27FC236}">
                <a16:creationId xmlns:a16="http://schemas.microsoft.com/office/drawing/2014/main" id="{4AD4B0DD-B967-4BEF-8123-A39C41C471CB}"/>
              </a:ext>
            </a:extLst>
          </p:cNvPr>
          <p:cNvSpPr>
            <a:spLocks noGrp="1"/>
          </p:cNvSpPr>
          <p:nvPr>
            <p:ph type="ftr" sz="quarter" idx="11"/>
          </p:nvPr>
        </p:nvSpPr>
        <p:spPr/>
        <p:txBody>
          <a:bodyPr/>
          <a:lstStyle/>
          <a:p>
            <a:endParaRPr lang="en-US"/>
          </a:p>
        </p:txBody>
      </p:sp>
      <p:sp>
        <p:nvSpPr>
          <p:cNvPr id="4" name="Slaidinumbri kohatäide 3">
            <a:extLst>
              <a:ext uri="{FF2B5EF4-FFF2-40B4-BE49-F238E27FC236}">
                <a16:creationId xmlns:a16="http://schemas.microsoft.com/office/drawing/2014/main" id="{9592C477-37CE-45C1-9F8B-0C5AF27A8010}"/>
              </a:ext>
            </a:extLst>
          </p:cNvPr>
          <p:cNvSpPr>
            <a:spLocks noGrp="1"/>
          </p:cNvSpPr>
          <p:nvPr>
            <p:ph type="sldNum" sz="quarter" idx="12"/>
          </p:nvPr>
        </p:nvSpPr>
        <p:spPr/>
        <p:txBody>
          <a:bodyPr/>
          <a:lstStyle/>
          <a:p>
            <a:fld id="{BB650224-4DA1-45D0-876B-48147E635FEB}" type="slidenum">
              <a:rPr lang="en-US" smtClean="0"/>
              <a:t>‹#›</a:t>
            </a:fld>
            <a:endParaRPr lang="en-US"/>
          </a:p>
        </p:txBody>
      </p:sp>
      <p:sp>
        <p:nvSpPr>
          <p:cNvPr id="15" name="Tartalom helye 14">
            <a:extLst>
              <a:ext uri="{FF2B5EF4-FFF2-40B4-BE49-F238E27FC236}">
                <a16:creationId xmlns:a16="http://schemas.microsoft.com/office/drawing/2014/main" id="{1DEF773D-786A-4AC7-A3B8-A0CFB33CC92E}"/>
              </a:ext>
            </a:extLst>
          </p:cNvPr>
          <p:cNvSpPr>
            <a:spLocks noGrp="1"/>
          </p:cNvSpPr>
          <p:nvPr>
            <p:ph sz="quarter" idx="15" hasCustomPrompt="1"/>
          </p:nvPr>
        </p:nvSpPr>
        <p:spPr>
          <a:xfrm>
            <a:off x="7016749" y="1331913"/>
            <a:ext cx="4767873" cy="4474642"/>
          </a:xfrm>
        </p:spPr>
        <p:txBody>
          <a:bodyPr>
            <a:normAutofit/>
          </a:bodyPr>
          <a:lstStyle>
            <a:lvl1pPr marL="0" indent="0">
              <a:buNone/>
              <a:defRPr lang="hu-HU" sz="2400" b="1" kern="1200" dirty="0" smtClean="0">
                <a:solidFill>
                  <a:schemeClr val="tx1"/>
                </a:solidFill>
                <a:latin typeface="Century Gothic" panose="020B0502020202020204" pitchFamily="34" charset="0"/>
                <a:ea typeface="+mj-ea"/>
                <a:cs typeface="+mj-cs"/>
              </a:defRPr>
            </a:lvl1pPr>
            <a:lvl2pPr>
              <a:defRPr lang="hu-HU" sz="2000" b="1" kern="1200" dirty="0" smtClean="0">
                <a:solidFill>
                  <a:schemeClr val="tx1">
                    <a:lumMod val="75000"/>
                    <a:lumOff val="25000"/>
                  </a:schemeClr>
                </a:solidFill>
                <a:latin typeface="Century Gothic" panose="020B0502020202020204" pitchFamily="34" charset="0"/>
                <a:ea typeface="+mj-ea"/>
                <a:cs typeface="+mj-cs"/>
              </a:defRPr>
            </a:lvl2pPr>
            <a:lvl3pPr>
              <a:defRPr lang="hu-HU" sz="2000" b="1" kern="1200" dirty="0" smtClean="0">
                <a:solidFill>
                  <a:schemeClr val="tx1">
                    <a:lumMod val="75000"/>
                    <a:lumOff val="25000"/>
                  </a:schemeClr>
                </a:solidFill>
                <a:latin typeface="Century Gothic" panose="020B0502020202020204" pitchFamily="34" charset="0"/>
                <a:ea typeface="+mj-ea"/>
                <a:cs typeface="+mj-cs"/>
              </a:defRPr>
            </a:lvl3pPr>
            <a:lvl4pPr>
              <a:defRPr lang="hu-HU" sz="2000" b="1" kern="1200" dirty="0" smtClean="0">
                <a:solidFill>
                  <a:schemeClr val="tx1">
                    <a:lumMod val="75000"/>
                    <a:lumOff val="25000"/>
                  </a:schemeClr>
                </a:solidFill>
                <a:latin typeface="Century Gothic" panose="020B0502020202020204" pitchFamily="34" charset="0"/>
                <a:ea typeface="+mj-ea"/>
                <a:cs typeface="+mj-cs"/>
              </a:defRPr>
            </a:lvl4pPr>
            <a:lvl5pPr>
              <a:defRPr lang="hu-HU" sz="2000" b="1" kern="1200" dirty="0">
                <a:solidFill>
                  <a:schemeClr val="tx1">
                    <a:lumMod val="75000"/>
                    <a:lumOff val="25000"/>
                  </a:schemeClr>
                </a:solidFill>
                <a:latin typeface="Century Gothic" panose="020B0502020202020204" pitchFamily="34" charset="0"/>
                <a:ea typeface="+mj-ea"/>
                <a:cs typeface="+mj-cs"/>
              </a:defRPr>
            </a:lvl5pPr>
          </a:lstStyle>
          <a:p>
            <a:pPr lvl="0"/>
            <a:r>
              <a:rPr lang="hu-HU" sz="1800" b="1" i="0" u="none" strike="noStrike" baseline="0" dirty="0">
                <a:solidFill>
                  <a:srgbClr val="404040"/>
                </a:solidFill>
                <a:latin typeface="CenturyGothic-Bold"/>
              </a:rPr>
              <a:t>Body text</a:t>
            </a:r>
          </a:p>
          <a:p>
            <a:pPr lvl="0"/>
            <a:endParaRPr lang="hu-HU" dirty="0"/>
          </a:p>
          <a:p>
            <a:pPr algn="l"/>
            <a:r>
              <a:rPr lang="hu-HU" sz="1800" b="0" i="0" u="none" strike="noStrike" baseline="0" dirty="0" err="1">
                <a:solidFill>
                  <a:srgbClr val="404040"/>
                </a:solidFill>
                <a:latin typeface="CenturyGothic"/>
              </a:rPr>
              <a:t>Lorem</a:t>
            </a:r>
            <a:r>
              <a:rPr lang="hu-HU" sz="1800" b="0" i="0" u="none" strike="noStrike" baseline="0" dirty="0">
                <a:solidFill>
                  <a:srgbClr val="404040"/>
                </a:solidFill>
                <a:latin typeface="CenturyGothic"/>
              </a:rPr>
              <a:t> </a:t>
            </a:r>
            <a:r>
              <a:rPr lang="hu-HU" sz="1800" b="0" i="0" u="none" strike="noStrike" baseline="0" dirty="0" err="1">
                <a:solidFill>
                  <a:srgbClr val="404040"/>
                </a:solidFill>
                <a:latin typeface="CenturyGothic"/>
              </a:rPr>
              <a:t>ipsum</a:t>
            </a:r>
            <a:r>
              <a:rPr lang="hu-HU" sz="1800" b="0" i="0" u="none" strike="noStrike" baseline="0" dirty="0">
                <a:solidFill>
                  <a:srgbClr val="404040"/>
                </a:solidFill>
                <a:latin typeface="CenturyGothic"/>
              </a:rPr>
              <a:t> </a:t>
            </a:r>
            <a:r>
              <a:rPr lang="hu-HU" sz="1800" b="0" i="0" u="none" strike="noStrike" baseline="0" dirty="0" err="1">
                <a:solidFill>
                  <a:srgbClr val="404040"/>
                </a:solidFill>
                <a:latin typeface="CenturyGothic"/>
              </a:rPr>
              <a:t>dolor</a:t>
            </a:r>
            <a:r>
              <a:rPr lang="hu-HU" sz="1800" b="0" i="0" u="none" strike="noStrike" baseline="0" dirty="0">
                <a:solidFill>
                  <a:srgbClr val="404040"/>
                </a:solidFill>
                <a:latin typeface="CenturyGothic"/>
              </a:rPr>
              <a:t> </a:t>
            </a:r>
            <a:r>
              <a:rPr lang="hu-HU" sz="1800" b="0" i="0" u="none" strike="noStrike" baseline="0" dirty="0" err="1">
                <a:solidFill>
                  <a:srgbClr val="404040"/>
                </a:solidFill>
                <a:latin typeface="CenturyGothic"/>
              </a:rPr>
              <a:t>sit</a:t>
            </a:r>
            <a:r>
              <a:rPr lang="hu-HU" sz="1800" b="0" i="0" u="none" strike="noStrike" baseline="0" dirty="0">
                <a:solidFill>
                  <a:srgbClr val="404040"/>
                </a:solidFill>
                <a:latin typeface="CenturyGothic"/>
              </a:rPr>
              <a:t> </a:t>
            </a:r>
            <a:r>
              <a:rPr lang="hu-HU" sz="1800" b="0" i="0" u="none" strike="noStrike" baseline="0" dirty="0" err="1">
                <a:solidFill>
                  <a:srgbClr val="404040"/>
                </a:solidFill>
                <a:latin typeface="CenturyGothic"/>
              </a:rPr>
              <a:t>amet</a:t>
            </a:r>
            <a:r>
              <a:rPr lang="hu-HU" sz="1800" b="0" i="0" u="none" strike="noStrike" baseline="0" dirty="0">
                <a:solidFill>
                  <a:srgbClr val="404040"/>
                </a:solidFill>
                <a:latin typeface="CenturyGothic"/>
              </a:rPr>
              <a:t>, </a:t>
            </a:r>
            <a:r>
              <a:rPr lang="hu-HU" sz="1800" b="0" i="0" u="none" strike="noStrike" baseline="0" dirty="0" err="1">
                <a:solidFill>
                  <a:srgbClr val="404040"/>
                </a:solidFill>
                <a:latin typeface="CenturyGothic"/>
              </a:rPr>
              <a:t>consectetur</a:t>
            </a:r>
            <a:r>
              <a:rPr lang="hu-HU" sz="1800" b="0" i="0" u="none" strike="noStrike" baseline="0" dirty="0">
                <a:solidFill>
                  <a:srgbClr val="404040"/>
                </a:solidFill>
                <a:latin typeface="CenturyGothic"/>
              </a:rPr>
              <a:t> </a:t>
            </a:r>
            <a:r>
              <a:rPr lang="hu-HU" sz="1800" b="0" i="0" u="none" strike="noStrike" baseline="0" dirty="0" err="1">
                <a:solidFill>
                  <a:srgbClr val="404040"/>
                </a:solidFill>
                <a:latin typeface="CenturyGothic"/>
              </a:rPr>
              <a:t>adipiscing</a:t>
            </a:r>
            <a:r>
              <a:rPr lang="hu-HU" sz="1800" b="0" i="0" u="none" strike="noStrike" baseline="0" dirty="0">
                <a:solidFill>
                  <a:srgbClr val="404040"/>
                </a:solidFill>
                <a:latin typeface="CenturyGothic"/>
              </a:rPr>
              <a:t> elit. </a:t>
            </a:r>
            <a:r>
              <a:rPr lang="hu-HU" sz="1800" b="0" i="0" u="none" strike="noStrike" baseline="0" dirty="0" err="1">
                <a:solidFill>
                  <a:srgbClr val="404040"/>
                </a:solidFill>
                <a:latin typeface="CenturyGothic"/>
              </a:rPr>
              <a:t>Donec</a:t>
            </a:r>
            <a:r>
              <a:rPr lang="hu-HU" sz="1800" b="0" i="0" u="none" strike="noStrike" baseline="0" dirty="0">
                <a:solidFill>
                  <a:srgbClr val="404040"/>
                </a:solidFill>
                <a:latin typeface="CenturyGothic"/>
              </a:rPr>
              <a:t> </a:t>
            </a:r>
            <a:r>
              <a:rPr lang="hu-HU" sz="1800" b="0" i="0" u="none" strike="noStrike" baseline="0" dirty="0" err="1">
                <a:solidFill>
                  <a:srgbClr val="404040"/>
                </a:solidFill>
                <a:latin typeface="CenturyGothic"/>
              </a:rPr>
              <a:t>malesuada</a:t>
            </a:r>
            <a:r>
              <a:rPr lang="hu-HU" sz="1800" b="0" i="0" u="none" strike="noStrike" baseline="0" dirty="0">
                <a:solidFill>
                  <a:srgbClr val="404040"/>
                </a:solidFill>
                <a:latin typeface="CenturyGothic"/>
              </a:rPr>
              <a:t> </a:t>
            </a:r>
            <a:r>
              <a:rPr lang="hu-HU" sz="1800" b="0" i="0" u="none" strike="noStrike" baseline="0" dirty="0" err="1">
                <a:solidFill>
                  <a:srgbClr val="404040"/>
                </a:solidFill>
                <a:latin typeface="CenturyGothic"/>
              </a:rPr>
              <a:t>vehicula</a:t>
            </a:r>
            <a:r>
              <a:rPr lang="hu-HU" sz="1800" b="0" i="0" u="none" strike="noStrike" baseline="0" dirty="0">
                <a:solidFill>
                  <a:srgbClr val="404040"/>
                </a:solidFill>
                <a:latin typeface="CenturyGothic"/>
              </a:rPr>
              <a:t> </a:t>
            </a:r>
            <a:r>
              <a:rPr lang="hu-HU" sz="1800" b="0" i="0" u="none" strike="noStrike" baseline="0" dirty="0" err="1">
                <a:solidFill>
                  <a:srgbClr val="404040"/>
                </a:solidFill>
                <a:latin typeface="CenturyGothic"/>
              </a:rPr>
              <a:t>ornare</a:t>
            </a:r>
            <a:r>
              <a:rPr lang="hu-HU" sz="1800" b="0" i="0" u="none" strike="noStrike" baseline="0" dirty="0">
                <a:solidFill>
                  <a:srgbClr val="404040"/>
                </a:solidFill>
                <a:latin typeface="CenturyGothic"/>
              </a:rPr>
              <a:t>. </a:t>
            </a:r>
            <a:r>
              <a:rPr lang="hu-HU" sz="1800" b="0" i="0" u="none" strike="noStrike" baseline="0" dirty="0" err="1">
                <a:solidFill>
                  <a:srgbClr val="404040"/>
                </a:solidFill>
                <a:latin typeface="CenturyGothic"/>
              </a:rPr>
              <a:t>Aenean</a:t>
            </a:r>
            <a:r>
              <a:rPr lang="hu-HU" sz="1800" b="0" i="0" u="none" strike="noStrike" baseline="0" dirty="0">
                <a:solidFill>
                  <a:srgbClr val="404040"/>
                </a:solidFill>
                <a:latin typeface="CenturyGothic"/>
              </a:rPr>
              <a:t> </a:t>
            </a:r>
            <a:r>
              <a:rPr lang="hu-HU" sz="1800" b="0" i="0" u="none" strike="noStrike" baseline="0" dirty="0" err="1">
                <a:solidFill>
                  <a:srgbClr val="404040"/>
                </a:solidFill>
                <a:latin typeface="CenturyGothic"/>
              </a:rPr>
              <a:t>ligula</a:t>
            </a:r>
            <a:r>
              <a:rPr lang="hu-HU" sz="1800" b="0" i="0" u="none" strike="noStrike" baseline="0" dirty="0">
                <a:solidFill>
                  <a:srgbClr val="404040"/>
                </a:solidFill>
                <a:latin typeface="CenturyGothic"/>
              </a:rPr>
              <a:t> </a:t>
            </a:r>
            <a:r>
              <a:rPr lang="da-DK" sz="1800" b="0" i="0" u="none" strike="noStrike" baseline="0" dirty="0">
                <a:solidFill>
                  <a:srgbClr val="404040"/>
                </a:solidFill>
                <a:latin typeface="CenturyGothic"/>
              </a:rPr>
              <a:t>nisi, mattis at dui sit amet, eleifend posuere velit. Fusce</a:t>
            </a:r>
            <a:r>
              <a:rPr lang="hu-HU" sz="1800" b="0" i="0" u="none" strike="noStrike" baseline="0" dirty="0">
                <a:solidFill>
                  <a:srgbClr val="404040"/>
                </a:solidFill>
                <a:latin typeface="CenturyGothic"/>
              </a:rPr>
              <a:t> </a:t>
            </a:r>
            <a:r>
              <a:rPr lang="pt-BR" sz="1800" b="0" i="0" u="none" strike="noStrike" baseline="0" dirty="0">
                <a:solidFill>
                  <a:srgbClr val="404040"/>
                </a:solidFill>
                <a:latin typeface="CenturyGothic"/>
              </a:rPr>
              <a:t>luctus dictum libero, eu scelerisque arcu elementum</a:t>
            </a:r>
            <a:r>
              <a:rPr lang="hu-HU" sz="1800" b="0" i="0" u="none" strike="noStrike" baseline="0" dirty="0">
                <a:solidFill>
                  <a:srgbClr val="404040"/>
                </a:solidFill>
                <a:latin typeface="CenturyGothic"/>
              </a:rPr>
              <a:t> </a:t>
            </a:r>
            <a:r>
              <a:rPr lang="it-IT" sz="1800" b="0" i="0" u="none" strike="noStrike" baseline="0" dirty="0">
                <a:solidFill>
                  <a:srgbClr val="404040"/>
                </a:solidFill>
                <a:latin typeface="CenturyGothic"/>
              </a:rPr>
              <a:t>nec. Class aptent taciti sociosqu ad litora torquent per</a:t>
            </a:r>
            <a:r>
              <a:rPr lang="hu-HU" sz="1800" b="0" i="0" u="none" strike="noStrike" baseline="0" dirty="0">
                <a:solidFill>
                  <a:srgbClr val="404040"/>
                </a:solidFill>
                <a:latin typeface="CenturyGothic"/>
              </a:rPr>
              <a:t> </a:t>
            </a:r>
            <a:r>
              <a:rPr lang="hu-HU" sz="1800" b="0" i="0" u="none" strike="noStrike" baseline="0" dirty="0" err="1">
                <a:solidFill>
                  <a:srgbClr val="404040"/>
                </a:solidFill>
                <a:latin typeface="CenturyGothic"/>
              </a:rPr>
              <a:t>conubia</a:t>
            </a:r>
            <a:r>
              <a:rPr lang="hu-HU" sz="1800" b="0" i="0" u="none" strike="noStrike" baseline="0" dirty="0">
                <a:solidFill>
                  <a:srgbClr val="404040"/>
                </a:solidFill>
                <a:latin typeface="CenturyGothic"/>
              </a:rPr>
              <a:t> </a:t>
            </a:r>
            <a:r>
              <a:rPr lang="hu-HU" sz="1800" b="0" i="0" u="none" strike="noStrike" baseline="0" dirty="0" err="1">
                <a:solidFill>
                  <a:srgbClr val="404040"/>
                </a:solidFill>
                <a:latin typeface="CenturyGothic"/>
              </a:rPr>
              <a:t>nostra</a:t>
            </a:r>
            <a:r>
              <a:rPr lang="hu-HU" sz="1800" b="0" i="0" u="none" strike="noStrike" baseline="0" dirty="0">
                <a:solidFill>
                  <a:srgbClr val="404040"/>
                </a:solidFill>
                <a:latin typeface="CenturyGothic"/>
              </a:rPr>
              <a:t>, per </a:t>
            </a:r>
            <a:r>
              <a:rPr lang="hu-HU" sz="1800" b="0" i="0" u="none" strike="noStrike" baseline="0" dirty="0" err="1">
                <a:solidFill>
                  <a:srgbClr val="404040"/>
                </a:solidFill>
                <a:latin typeface="CenturyGothic"/>
              </a:rPr>
              <a:t>inceptos</a:t>
            </a:r>
            <a:r>
              <a:rPr lang="hu-HU" sz="1800" b="0" i="0" u="none" strike="noStrike" baseline="0" dirty="0">
                <a:solidFill>
                  <a:srgbClr val="404040"/>
                </a:solidFill>
                <a:latin typeface="CenturyGothic"/>
              </a:rPr>
              <a:t> </a:t>
            </a:r>
            <a:r>
              <a:rPr lang="hu-HU" sz="1800" b="0" i="0" u="none" strike="noStrike" baseline="0" dirty="0" err="1">
                <a:solidFill>
                  <a:srgbClr val="404040"/>
                </a:solidFill>
                <a:latin typeface="CenturyGothic"/>
              </a:rPr>
              <a:t>himenaeos</a:t>
            </a:r>
            <a:r>
              <a:rPr lang="hu-HU" sz="1800" b="0" i="0" u="none" strike="noStrike" baseline="0" dirty="0">
                <a:solidFill>
                  <a:srgbClr val="404040"/>
                </a:solidFill>
                <a:latin typeface="CenturyGothic"/>
              </a:rPr>
              <a:t>.</a:t>
            </a:r>
            <a:endParaRPr lang="hu-HU" dirty="0"/>
          </a:p>
        </p:txBody>
      </p:sp>
      <p:sp>
        <p:nvSpPr>
          <p:cNvPr id="16" name="Pealkiri 1">
            <a:extLst>
              <a:ext uri="{FF2B5EF4-FFF2-40B4-BE49-F238E27FC236}">
                <a16:creationId xmlns:a16="http://schemas.microsoft.com/office/drawing/2014/main" id="{C1806534-7EF0-43B2-8F37-C5F00E9179B4}"/>
              </a:ext>
            </a:extLst>
          </p:cNvPr>
          <p:cNvSpPr>
            <a:spLocks noGrp="1"/>
          </p:cNvSpPr>
          <p:nvPr>
            <p:ph type="title" hasCustomPrompt="1"/>
          </p:nvPr>
        </p:nvSpPr>
        <p:spPr>
          <a:xfrm>
            <a:off x="0" y="8317"/>
            <a:ext cx="12192000" cy="662782"/>
          </a:xfrm>
        </p:spPr>
        <p:txBody>
          <a:bodyPr/>
          <a:lstStyle>
            <a:lvl1pPr>
              <a:defRPr/>
            </a:lvl1pPr>
          </a:lstStyle>
          <a:p>
            <a:r>
              <a:rPr lang="hu-HU" dirty="0"/>
              <a:t>Headline</a:t>
            </a:r>
            <a:endParaRPr lang="en-US" dirty="0"/>
          </a:p>
        </p:txBody>
      </p:sp>
      <p:sp>
        <p:nvSpPr>
          <p:cNvPr id="6" name="Tartalom helye 5">
            <a:extLst>
              <a:ext uri="{FF2B5EF4-FFF2-40B4-BE49-F238E27FC236}">
                <a16:creationId xmlns:a16="http://schemas.microsoft.com/office/drawing/2014/main" id="{6287DD40-7992-4419-A67E-67CF79216EDB}"/>
              </a:ext>
            </a:extLst>
          </p:cNvPr>
          <p:cNvSpPr>
            <a:spLocks noGrp="1"/>
          </p:cNvSpPr>
          <p:nvPr>
            <p:ph sz="quarter" idx="16" hasCustomPrompt="1"/>
          </p:nvPr>
        </p:nvSpPr>
        <p:spPr>
          <a:xfrm>
            <a:off x="325438" y="1331913"/>
            <a:ext cx="6497637" cy="4474641"/>
          </a:xfrm>
        </p:spPr>
        <p:txBody>
          <a:bodyPr/>
          <a:lstStyle>
            <a:lvl1pPr marL="0" indent="0">
              <a:buNone/>
              <a:defRPr/>
            </a:lvl1pPr>
          </a:lstStyle>
          <a:p>
            <a:pPr lvl="0"/>
            <a:r>
              <a:rPr lang="hu-HU" dirty="0"/>
              <a:t>Picture</a:t>
            </a:r>
          </a:p>
        </p:txBody>
      </p:sp>
    </p:spTree>
    <p:extLst>
      <p:ext uri="{BB962C8B-B14F-4D97-AF65-F5344CB8AC3E}">
        <p14:creationId xmlns:p14="http://schemas.microsoft.com/office/powerpoint/2010/main" val="3910473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headline 1">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3A1B4AE-26E2-45BB-BE39-2C3F9E4629AD}"/>
              </a:ext>
            </a:extLst>
          </p:cNvPr>
          <p:cNvSpPr>
            <a:spLocks noGrp="1"/>
          </p:cNvSpPr>
          <p:nvPr>
            <p:ph type="title" hasCustomPrompt="1"/>
          </p:nvPr>
        </p:nvSpPr>
        <p:spPr>
          <a:xfrm>
            <a:off x="0" y="8317"/>
            <a:ext cx="12192000" cy="662782"/>
          </a:xfrm>
        </p:spPr>
        <p:txBody>
          <a:bodyPr/>
          <a:lstStyle>
            <a:lvl1pPr>
              <a:defRPr/>
            </a:lvl1pPr>
          </a:lstStyle>
          <a:p>
            <a:r>
              <a:rPr lang="hu-HU" dirty="0"/>
              <a:t>Headline</a:t>
            </a:r>
            <a:endParaRPr lang="en-US" dirty="0"/>
          </a:p>
        </p:txBody>
      </p:sp>
      <p:sp>
        <p:nvSpPr>
          <p:cNvPr id="3" name="Sisu kohatäide 2">
            <a:extLst>
              <a:ext uri="{FF2B5EF4-FFF2-40B4-BE49-F238E27FC236}">
                <a16:creationId xmlns:a16="http://schemas.microsoft.com/office/drawing/2014/main" id="{F6F17959-31FC-492A-92D3-2925705522AB}"/>
              </a:ext>
            </a:extLst>
          </p:cNvPr>
          <p:cNvSpPr>
            <a:spLocks noGrp="1"/>
          </p:cNvSpPr>
          <p:nvPr>
            <p:ph idx="1" hasCustomPrompt="1"/>
          </p:nvPr>
        </p:nvSpPr>
        <p:spPr>
          <a:xfrm>
            <a:off x="838200" y="2126973"/>
            <a:ext cx="10515600" cy="4049989"/>
          </a:xfrm>
        </p:spPr>
        <p:txBody>
          <a:bodyPr/>
          <a:lstStyle>
            <a:lvl1pPr>
              <a:defRPr/>
            </a:lvl1pPr>
            <a:lvl2pPr>
              <a:defRPr/>
            </a:lvl2pPr>
          </a:lstStyle>
          <a:p>
            <a:pPr lvl="0"/>
            <a:r>
              <a:rPr lang="hu-HU" dirty="0"/>
              <a:t>1</a:t>
            </a:r>
          </a:p>
          <a:p>
            <a:pPr lvl="1"/>
            <a:r>
              <a:rPr lang="hu-HU" dirty="0"/>
              <a:t>2</a:t>
            </a:r>
          </a:p>
          <a:p>
            <a:pPr lvl="2"/>
            <a:r>
              <a:rPr lang="hu-HU" dirty="0"/>
              <a:t>3	</a:t>
            </a:r>
          </a:p>
          <a:p>
            <a:pPr lvl="1"/>
            <a:endParaRPr lang="et-EE" dirty="0"/>
          </a:p>
        </p:txBody>
      </p:sp>
      <p:sp>
        <p:nvSpPr>
          <p:cNvPr id="4" name="Kuupäeva kohatäide 3">
            <a:extLst>
              <a:ext uri="{FF2B5EF4-FFF2-40B4-BE49-F238E27FC236}">
                <a16:creationId xmlns:a16="http://schemas.microsoft.com/office/drawing/2014/main" id="{C6146D93-85C9-41C7-A233-3C91FD7C70D4}"/>
              </a:ext>
            </a:extLst>
          </p:cNvPr>
          <p:cNvSpPr>
            <a:spLocks noGrp="1"/>
          </p:cNvSpPr>
          <p:nvPr>
            <p:ph type="dt" sz="half" idx="10"/>
          </p:nvPr>
        </p:nvSpPr>
        <p:spPr/>
        <p:txBody>
          <a:bodyPr/>
          <a:lstStyle/>
          <a:p>
            <a:fld id="{E483E059-77AC-EE44-A524-9153A7AC3AD9}" type="datetime1">
              <a:rPr lang="en-US" smtClean="0"/>
              <a:t>6/29/2023</a:t>
            </a:fld>
            <a:endParaRPr lang="en-US"/>
          </a:p>
        </p:txBody>
      </p:sp>
      <p:sp>
        <p:nvSpPr>
          <p:cNvPr id="5" name="Jaluse kohatäide 4">
            <a:extLst>
              <a:ext uri="{FF2B5EF4-FFF2-40B4-BE49-F238E27FC236}">
                <a16:creationId xmlns:a16="http://schemas.microsoft.com/office/drawing/2014/main" id="{B0D990B8-07F5-47B6-86E8-5CC1300DB083}"/>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BDBD72B8-5C6B-43C6-AA30-284B78A82B69}"/>
              </a:ext>
            </a:extLst>
          </p:cNvPr>
          <p:cNvSpPr>
            <a:spLocks noGrp="1"/>
          </p:cNvSpPr>
          <p:nvPr>
            <p:ph type="sldNum" sz="quarter" idx="12"/>
          </p:nvPr>
        </p:nvSpPr>
        <p:spPr/>
        <p:txBody>
          <a:bodyPr/>
          <a:lstStyle/>
          <a:p>
            <a:fld id="{BB650224-4DA1-45D0-876B-48147E635FEB}" type="slidenum">
              <a:rPr lang="en-US" smtClean="0"/>
              <a:t>‹#›</a:t>
            </a:fld>
            <a:endParaRPr lang="en-US"/>
          </a:p>
        </p:txBody>
      </p:sp>
      <p:pic>
        <p:nvPicPr>
          <p:cNvPr id="7" name="Pilt 6">
            <a:extLst>
              <a:ext uri="{FF2B5EF4-FFF2-40B4-BE49-F238E27FC236}">
                <a16:creationId xmlns:a16="http://schemas.microsoft.com/office/drawing/2014/main" id="{A5E515E6-D927-4B71-BF90-D8DC82500B6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621423" y="111591"/>
            <a:ext cx="439513" cy="457855"/>
          </a:xfrm>
          <a:prstGeom prst="rect">
            <a:avLst/>
          </a:prstGeom>
        </p:spPr>
      </p:pic>
    </p:spTree>
    <p:extLst>
      <p:ext uri="{BB962C8B-B14F-4D97-AF65-F5344CB8AC3E}">
        <p14:creationId xmlns:p14="http://schemas.microsoft.com/office/powerpoint/2010/main" val="1564231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headline 2">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F6AA57E-5962-41B5-9F1F-B27C19E8F383}"/>
              </a:ext>
            </a:extLst>
          </p:cNvPr>
          <p:cNvSpPr>
            <a:spLocks noGrp="1"/>
          </p:cNvSpPr>
          <p:nvPr>
            <p:ph type="title" hasCustomPrompt="1"/>
          </p:nvPr>
        </p:nvSpPr>
        <p:spPr/>
        <p:txBody>
          <a:bodyPr/>
          <a:lstStyle>
            <a:lvl1pPr>
              <a:defRPr/>
            </a:lvl1pPr>
          </a:lstStyle>
          <a:p>
            <a:r>
              <a:rPr lang="hu-HU" dirty="0"/>
              <a:t>Headline</a:t>
            </a:r>
            <a:endParaRPr lang="en-US" dirty="0"/>
          </a:p>
        </p:txBody>
      </p:sp>
      <p:sp>
        <p:nvSpPr>
          <p:cNvPr id="3" name="Sisu kohatäide 2">
            <a:extLst>
              <a:ext uri="{FF2B5EF4-FFF2-40B4-BE49-F238E27FC236}">
                <a16:creationId xmlns:a16="http://schemas.microsoft.com/office/drawing/2014/main" id="{39902165-5F5C-4BFF-A722-F4E38E3A86D4}"/>
              </a:ext>
            </a:extLst>
          </p:cNvPr>
          <p:cNvSpPr>
            <a:spLocks noGrp="1"/>
          </p:cNvSpPr>
          <p:nvPr>
            <p:ph sz="half" idx="1" hasCustomPrompt="1"/>
          </p:nvPr>
        </p:nvSpPr>
        <p:spPr>
          <a:xfrm>
            <a:off x="838200" y="1825625"/>
            <a:ext cx="5181600" cy="4351338"/>
          </a:xfrm>
        </p:spPr>
        <p:txBody>
          <a:bodyPr/>
          <a:lstStyle>
            <a:lvl1pPr>
              <a:defRPr/>
            </a:lvl1pPr>
          </a:lstStyle>
          <a:p>
            <a:pPr lvl="0"/>
            <a:r>
              <a:rPr lang="hu-HU" dirty="0"/>
              <a:t>1</a:t>
            </a:r>
          </a:p>
          <a:p>
            <a:pPr lvl="1"/>
            <a:r>
              <a:rPr lang="hu-HU" dirty="0"/>
              <a:t>2</a:t>
            </a:r>
            <a:endParaRPr lang="en-US" dirty="0"/>
          </a:p>
        </p:txBody>
      </p:sp>
      <p:sp>
        <p:nvSpPr>
          <p:cNvPr id="4" name="Sisu kohatäide 3">
            <a:extLst>
              <a:ext uri="{FF2B5EF4-FFF2-40B4-BE49-F238E27FC236}">
                <a16:creationId xmlns:a16="http://schemas.microsoft.com/office/drawing/2014/main" id="{E93CA19A-FB0F-422E-9F2B-4A6F36749B40}"/>
              </a:ext>
            </a:extLst>
          </p:cNvPr>
          <p:cNvSpPr>
            <a:spLocks noGrp="1"/>
          </p:cNvSpPr>
          <p:nvPr>
            <p:ph sz="half" idx="2" hasCustomPrompt="1"/>
          </p:nvPr>
        </p:nvSpPr>
        <p:spPr>
          <a:xfrm>
            <a:off x="6172200" y="1825625"/>
            <a:ext cx="5181600" cy="4351338"/>
          </a:xfrm>
        </p:spPr>
        <p:txBody>
          <a:bodyPr/>
          <a:lstStyle>
            <a:lvl1pPr>
              <a:defRPr/>
            </a:lvl1pPr>
          </a:lstStyle>
          <a:p>
            <a:pPr lvl="0"/>
            <a:r>
              <a:rPr lang="hu-HU" dirty="0"/>
              <a:t>1</a:t>
            </a:r>
          </a:p>
          <a:p>
            <a:pPr lvl="1"/>
            <a:r>
              <a:rPr lang="hu-HU" dirty="0"/>
              <a:t>2</a:t>
            </a:r>
          </a:p>
          <a:p>
            <a:pPr lvl="2"/>
            <a:r>
              <a:rPr lang="hu-HU" dirty="0"/>
              <a:t>3</a:t>
            </a:r>
            <a:endParaRPr lang="en-US" dirty="0"/>
          </a:p>
        </p:txBody>
      </p:sp>
      <p:sp>
        <p:nvSpPr>
          <p:cNvPr id="5" name="Kuupäeva kohatäide 4">
            <a:extLst>
              <a:ext uri="{FF2B5EF4-FFF2-40B4-BE49-F238E27FC236}">
                <a16:creationId xmlns:a16="http://schemas.microsoft.com/office/drawing/2014/main" id="{7EEC4A11-0915-47CA-9CE8-D266BBB8B2C9}"/>
              </a:ext>
            </a:extLst>
          </p:cNvPr>
          <p:cNvSpPr>
            <a:spLocks noGrp="1"/>
          </p:cNvSpPr>
          <p:nvPr>
            <p:ph type="dt" sz="half" idx="10"/>
          </p:nvPr>
        </p:nvSpPr>
        <p:spPr/>
        <p:txBody>
          <a:bodyPr/>
          <a:lstStyle/>
          <a:p>
            <a:fld id="{C5F5B451-A14F-534A-BEEE-A2E81929E00F}" type="datetime1">
              <a:rPr lang="en-US" smtClean="0"/>
              <a:t>6/29/2023</a:t>
            </a:fld>
            <a:endParaRPr lang="en-US"/>
          </a:p>
        </p:txBody>
      </p:sp>
      <p:sp>
        <p:nvSpPr>
          <p:cNvPr id="6" name="Jaluse kohatäide 5">
            <a:extLst>
              <a:ext uri="{FF2B5EF4-FFF2-40B4-BE49-F238E27FC236}">
                <a16:creationId xmlns:a16="http://schemas.microsoft.com/office/drawing/2014/main" id="{71A40C9D-4A68-4D5D-916D-337969154755}"/>
              </a:ext>
            </a:extLst>
          </p:cNvPr>
          <p:cNvSpPr>
            <a:spLocks noGrp="1"/>
          </p:cNvSpPr>
          <p:nvPr>
            <p:ph type="ftr" sz="quarter" idx="11"/>
          </p:nvPr>
        </p:nvSpPr>
        <p:spPr/>
        <p:txBody>
          <a:bodyPr/>
          <a:lstStyle/>
          <a:p>
            <a:endParaRPr lang="en-US"/>
          </a:p>
        </p:txBody>
      </p:sp>
      <p:sp>
        <p:nvSpPr>
          <p:cNvPr id="7" name="Slaidinumbri kohatäide 6">
            <a:extLst>
              <a:ext uri="{FF2B5EF4-FFF2-40B4-BE49-F238E27FC236}">
                <a16:creationId xmlns:a16="http://schemas.microsoft.com/office/drawing/2014/main" id="{A2794ED6-8560-458A-8235-64313A8153B0}"/>
              </a:ext>
            </a:extLst>
          </p:cNvPr>
          <p:cNvSpPr>
            <a:spLocks noGrp="1"/>
          </p:cNvSpPr>
          <p:nvPr>
            <p:ph type="sldNum" sz="quarter" idx="12"/>
          </p:nvPr>
        </p:nvSpPr>
        <p:spPr/>
        <p:txBody>
          <a:bodyPr/>
          <a:lstStyle/>
          <a:p>
            <a:fld id="{BB650224-4DA1-45D0-876B-48147E635FEB}" type="slidenum">
              <a:rPr lang="en-US" smtClean="0"/>
              <a:t>‹#›</a:t>
            </a:fld>
            <a:endParaRPr lang="en-US"/>
          </a:p>
        </p:txBody>
      </p:sp>
      <p:pic>
        <p:nvPicPr>
          <p:cNvPr id="8" name="Pilt 7">
            <a:extLst>
              <a:ext uri="{FF2B5EF4-FFF2-40B4-BE49-F238E27FC236}">
                <a16:creationId xmlns:a16="http://schemas.microsoft.com/office/drawing/2014/main" id="{2C3DE20F-2232-45EE-B177-F23C24ACF1C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621423" y="111591"/>
            <a:ext cx="439513" cy="457855"/>
          </a:xfrm>
          <a:prstGeom prst="rect">
            <a:avLst/>
          </a:prstGeom>
        </p:spPr>
      </p:pic>
    </p:spTree>
    <p:extLst>
      <p:ext uri="{BB962C8B-B14F-4D97-AF65-F5344CB8AC3E}">
        <p14:creationId xmlns:p14="http://schemas.microsoft.com/office/powerpoint/2010/main" val="3925421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3A1B4AE-26E2-45BB-BE39-2C3F9E4629AD}"/>
              </a:ext>
            </a:extLst>
          </p:cNvPr>
          <p:cNvSpPr>
            <a:spLocks noGrp="1"/>
          </p:cNvSpPr>
          <p:nvPr>
            <p:ph type="title"/>
          </p:nvPr>
        </p:nvSpPr>
        <p:spPr>
          <a:xfrm>
            <a:off x="0" y="8317"/>
            <a:ext cx="12192000" cy="662782"/>
          </a:xfrm>
        </p:spPr>
        <p:txBody>
          <a:bodyPr/>
          <a:lstStyle/>
          <a:p>
            <a:r>
              <a:rPr lang="et-EE" dirty="0"/>
              <a:t>Klõpsake juhteksemplari pealkirja laadi redigeerimiseks</a:t>
            </a:r>
            <a:endParaRPr lang="en-US" dirty="0"/>
          </a:p>
        </p:txBody>
      </p:sp>
      <p:sp>
        <p:nvSpPr>
          <p:cNvPr id="3" name="Sisu kohatäide 2">
            <a:extLst>
              <a:ext uri="{FF2B5EF4-FFF2-40B4-BE49-F238E27FC236}">
                <a16:creationId xmlns:a16="http://schemas.microsoft.com/office/drawing/2014/main" id="{F6F17959-31FC-492A-92D3-2925705522AB}"/>
              </a:ext>
            </a:extLst>
          </p:cNvPr>
          <p:cNvSpPr>
            <a:spLocks noGrp="1"/>
          </p:cNvSpPr>
          <p:nvPr>
            <p:ph idx="1"/>
          </p:nvPr>
        </p:nvSpPr>
        <p:spPr>
          <a:xfrm>
            <a:off x="838200" y="2126973"/>
            <a:ext cx="10515600" cy="4049989"/>
          </a:xfrm>
        </p:spPr>
        <p:txBody>
          <a:bodyPr/>
          <a:lstStyle/>
          <a:p>
            <a:pPr lvl="0"/>
            <a:r>
              <a:rPr lang="et-EE" dirty="0"/>
              <a:t>Redigeerige juhteksemplari tekstilaade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4" name="Kuupäeva kohatäide 3">
            <a:extLst>
              <a:ext uri="{FF2B5EF4-FFF2-40B4-BE49-F238E27FC236}">
                <a16:creationId xmlns:a16="http://schemas.microsoft.com/office/drawing/2014/main" id="{C6146D93-85C9-41C7-A233-3C91FD7C70D4}"/>
              </a:ext>
            </a:extLst>
          </p:cNvPr>
          <p:cNvSpPr>
            <a:spLocks noGrp="1"/>
          </p:cNvSpPr>
          <p:nvPr>
            <p:ph type="dt" sz="half" idx="10"/>
          </p:nvPr>
        </p:nvSpPr>
        <p:spPr/>
        <p:txBody>
          <a:bodyPr/>
          <a:lstStyle/>
          <a:p>
            <a:fld id="{B8BE9248-0249-AE4A-B1C7-2B1112FC3C7A}" type="datetime1">
              <a:rPr lang="en-US" smtClean="0"/>
              <a:t>6/29/2023</a:t>
            </a:fld>
            <a:endParaRPr lang="en-US" dirty="0"/>
          </a:p>
        </p:txBody>
      </p:sp>
      <p:sp>
        <p:nvSpPr>
          <p:cNvPr id="5" name="Jaluse kohatäide 4">
            <a:extLst>
              <a:ext uri="{FF2B5EF4-FFF2-40B4-BE49-F238E27FC236}">
                <a16:creationId xmlns:a16="http://schemas.microsoft.com/office/drawing/2014/main" id="{B0D990B8-07F5-47B6-86E8-5CC1300DB083}"/>
              </a:ext>
            </a:extLst>
          </p:cNvPr>
          <p:cNvSpPr>
            <a:spLocks noGrp="1"/>
          </p:cNvSpPr>
          <p:nvPr>
            <p:ph type="ftr" sz="quarter" idx="11"/>
          </p:nvPr>
        </p:nvSpPr>
        <p:spPr/>
        <p:txBody>
          <a:bodyPr/>
          <a:lstStyle/>
          <a:p>
            <a:endParaRPr lang="en-US" dirty="0"/>
          </a:p>
        </p:txBody>
      </p:sp>
      <p:sp>
        <p:nvSpPr>
          <p:cNvPr id="6" name="Slaidinumbri kohatäide 5">
            <a:extLst>
              <a:ext uri="{FF2B5EF4-FFF2-40B4-BE49-F238E27FC236}">
                <a16:creationId xmlns:a16="http://schemas.microsoft.com/office/drawing/2014/main" id="{BDBD72B8-5C6B-43C6-AA30-284B78A82B69}"/>
              </a:ext>
            </a:extLst>
          </p:cNvPr>
          <p:cNvSpPr>
            <a:spLocks noGrp="1"/>
          </p:cNvSpPr>
          <p:nvPr>
            <p:ph type="sldNum" sz="quarter" idx="12"/>
          </p:nvPr>
        </p:nvSpPr>
        <p:spPr/>
        <p:txBody>
          <a:bodyPr/>
          <a:lstStyle/>
          <a:p>
            <a:fld id="{BB650224-4DA1-45D0-876B-48147E635FEB}" type="slidenum">
              <a:rPr lang="en-US" smtClean="0"/>
              <a:t>‹#›</a:t>
            </a:fld>
            <a:endParaRPr lang="en-US" dirty="0"/>
          </a:p>
        </p:txBody>
      </p:sp>
      <p:pic>
        <p:nvPicPr>
          <p:cNvPr id="7" name="Pilt 6">
            <a:extLst>
              <a:ext uri="{FF2B5EF4-FFF2-40B4-BE49-F238E27FC236}">
                <a16:creationId xmlns:a16="http://schemas.microsoft.com/office/drawing/2014/main" id="{A5E515E6-D927-4B71-BF90-D8DC82500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21423" y="111591"/>
            <a:ext cx="439513" cy="457855"/>
          </a:xfrm>
          <a:prstGeom prst="rect">
            <a:avLst/>
          </a:prstGeom>
        </p:spPr>
      </p:pic>
    </p:spTree>
    <p:extLst>
      <p:ext uri="{BB962C8B-B14F-4D97-AF65-F5344CB8AC3E}">
        <p14:creationId xmlns:p14="http://schemas.microsoft.com/office/powerpoint/2010/main" val="3099922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headline 3">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E7233A6-5A79-4FDA-B9B6-E4EBE79DEC3B}"/>
              </a:ext>
            </a:extLst>
          </p:cNvPr>
          <p:cNvSpPr>
            <a:spLocks noGrp="1"/>
          </p:cNvSpPr>
          <p:nvPr>
            <p:ph type="title" hasCustomPrompt="1"/>
          </p:nvPr>
        </p:nvSpPr>
        <p:spPr>
          <a:xfrm>
            <a:off x="0" y="1"/>
            <a:ext cx="12192000" cy="681036"/>
          </a:xfrm>
        </p:spPr>
        <p:txBody>
          <a:bodyPr/>
          <a:lstStyle>
            <a:lvl1pPr>
              <a:defRPr/>
            </a:lvl1pPr>
          </a:lstStyle>
          <a:p>
            <a:r>
              <a:rPr lang="hu-HU" dirty="0"/>
              <a:t>Headline</a:t>
            </a:r>
            <a:endParaRPr lang="en-US" dirty="0"/>
          </a:p>
        </p:txBody>
      </p:sp>
      <p:sp>
        <p:nvSpPr>
          <p:cNvPr id="3" name="Kuupäeva kohatäide 2">
            <a:extLst>
              <a:ext uri="{FF2B5EF4-FFF2-40B4-BE49-F238E27FC236}">
                <a16:creationId xmlns:a16="http://schemas.microsoft.com/office/drawing/2014/main" id="{E15D43A0-AA62-4B64-A175-6CB6552461EA}"/>
              </a:ext>
            </a:extLst>
          </p:cNvPr>
          <p:cNvSpPr>
            <a:spLocks noGrp="1"/>
          </p:cNvSpPr>
          <p:nvPr>
            <p:ph type="dt" sz="half" idx="10"/>
          </p:nvPr>
        </p:nvSpPr>
        <p:spPr/>
        <p:txBody>
          <a:bodyPr/>
          <a:lstStyle/>
          <a:p>
            <a:fld id="{72EF2C40-5A78-D44D-8C95-92BAA8D9BC05}" type="datetime1">
              <a:rPr lang="en-US" smtClean="0"/>
              <a:t>6/29/2023</a:t>
            </a:fld>
            <a:endParaRPr lang="en-US"/>
          </a:p>
        </p:txBody>
      </p:sp>
      <p:sp>
        <p:nvSpPr>
          <p:cNvPr id="4" name="Jaluse kohatäide 3">
            <a:extLst>
              <a:ext uri="{FF2B5EF4-FFF2-40B4-BE49-F238E27FC236}">
                <a16:creationId xmlns:a16="http://schemas.microsoft.com/office/drawing/2014/main" id="{256C2D44-E75A-4C7F-BD5F-971D88D730F0}"/>
              </a:ext>
            </a:extLst>
          </p:cNvPr>
          <p:cNvSpPr>
            <a:spLocks noGrp="1"/>
          </p:cNvSpPr>
          <p:nvPr>
            <p:ph type="ftr" sz="quarter" idx="11"/>
          </p:nvPr>
        </p:nvSpPr>
        <p:spPr/>
        <p:txBody>
          <a:bodyPr/>
          <a:lstStyle/>
          <a:p>
            <a:endParaRPr lang="en-US"/>
          </a:p>
        </p:txBody>
      </p:sp>
      <p:sp>
        <p:nvSpPr>
          <p:cNvPr id="5" name="Slaidinumbri kohatäide 4">
            <a:extLst>
              <a:ext uri="{FF2B5EF4-FFF2-40B4-BE49-F238E27FC236}">
                <a16:creationId xmlns:a16="http://schemas.microsoft.com/office/drawing/2014/main" id="{9FF07D62-91A1-48FA-97CE-10C7BF72B5E0}"/>
              </a:ext>
            </a:extLst>
          </p:cNvPr>
          <p:cNvSpPr>
            <a:spLocks noGrp="1"/>
          </p:cNvSpPr>
          <p:nvPr>
            <p:ph type="sldNum" sz="quarter" idx="12"/>
          </p:nvPr>
        </p:nvSpPr>
        <p:spPr/>
        <p:txBody>
          <a:bodyPr/>
          <a:lstStyle/>
          <a:p>
            <a:fld id="{BB650224-4DA1-45D0-876B-48147E635FEB}" type="slidenum">
              <a:rPr lang="en-US" smtClean="0"/>
              <a:t>‹#›</a:t>
            </a:fld>
            <a:endParaRPr lang="en-US"/>
          </a:p>
        </p:txBody>
      </p:sp>
      <p:pic>
        <p:nvPicPr>
          <p:cNvPr id="6" name="Pilt 5">
            <a:extLst>
              <a:ext uri="{FF2B5EF4-FFF2-40B4-BE49-F238E27FC236}">
                <a16:creationId xmlns:a16="http://schemas.microsoft.com/office/drawing/2014/main" id="{2C5F0E08-066F-46CB-B7B1-8CAE84FA581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621423" y="111591"/>
            <a:ext cx="439513" cy="457855"/>
          </a:xfrm>
          <a:prstGeom prst="rect">
            <a:avLst/>
          </a:prstGeom>
        </p:spPr>
      </p:pic>
    </p:spTree>
    <p:extLst>
      <p:ext uri="{BB962C8B-B14F-4D97-AF65-F5344CB8AC3E}">
        <p14:creationId xmlns:p14="http://schemas.microsoft.com/office/powerpoint/2010/main" val="3494310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4">
    <p:spTree>
      <p:nvGrpSpPr>
        <p:cNvPr id="1" name=""/>
        <p:cNvGrpSpPr/>
        <p:nvPr/>
      </p:nvGrpSpPr>
      <p:grpSpPr>
        <a:xfrm>
          <a:off x="0" y="0"/>
          <a:ext cx="0" cy="0"/>
          <a:chOff x="0" y="0"/>
          <a:chExt cx="0" cy="0"/>
        </a:xfrm>
      </p:grpSpPr>
      <p:sp>
        <p:nvSpPr>
          <p:cNvPr id="3" name="Pildi kohatäide 2">
            <a:extLst>
              <a:ext uri="{FF2B5EF4-FFF2-40B4-BE49-F238E27FC236}">
                <a16:creationId xmlns:a16="http://schemas.microsoft.com/office/drawing/2014/main" id="{54DA0C07-D844-44D2-A4AA-AA6339057515}"/>
              </a:ext>
            </a:extLst>
          </p:cNvPr>
          <p:cNvSpPr>
            <a:spLocks noGrp="1"/>
          </p:cNvSpPr>
          <p:nvPr>
            <p:ph type="pic" idx="1" hasCustomPrompt="1"/>
          </p:nvPr>
        </p:nvSpPr>
        <p:spPr>
          <a:xfrm>
            <a:off x="0" y="700915"/>
            <a:ext cx="6172200" cy="29566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dirty="0"/>
              <a:t>Picture</a:t>
            </a:r>
            <a:endParaRPr lang="en-US" dirty="0"/>
          </a:p>
        </p:txBody>
      </p:sp>
      <p:sp>
        <p:nvSpPr>
          <p:cNvPr id="4" name="Teksti kohatäide 3">
            <a:extLst>
              <a:ext uri="{FF2B5EF4-FFF2-40B4-BE49-F238E27FC236}">
                <a16:creationId xmlns:a16="http://schemas.microsoft.com/office/drawing/2014/main" id="{924E07BE-4004-4907-A72C-58F8C8A2C5DE}"/>
              </a:ext>
            </a:extLst>
          </p:cNvPr>
          <p:cNvSpPr>
            <a:spLocks noGrp="1"/>
          </p:cNvSpPr>
          <p:nvPr>
            <p:ph type="body" sz="half" idx="2" hasCustomPrompt="1"/>
          </p:nvPr>
        </p:nvSpPr>
        <p:spPr>
          <a:xfrm>
            <a:off x="7273718" y="17025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Picture</a:t>
            </a:r>
            <a:endParaRPr lang="et-EE" dirty="0"/>
          </a:p>
        </p:txBody>
      </p:sp>
      <p:sp>
        <p:nvSpPr>
          <p:cNvPr id="5" name="Kuupäeva kohatäide 4">
            <a:extLst>
              <a:ext uri="{FF2B5EF4-FFF2-40B4-BE49-F238E27FC236}">
                <a16:creationId xmlns:a16="http://schemas.microsoft.com/office/drawing/2014/main" id="{A247A4C1-3B65-4909-85D4-31CE14BA1A8D}"/>
              </a:ext>
            </a:extLst>
          </p:cNvPr>
          <p:cNvSpPr>
            <a:spLocks noGrp="1"/>
          </p:cNvSpPr>
          <p:nvPr>
            <p:ph type="dt" sz="half" idx="10"/>
          </p:nvPr>
        </p:nvSpPr>
        <p:spPr/>
        <p:txBody>
          <a:bodyPr/>
          <a:lstStyle/>
          <a:p>
            <a:fld id="{0CECC075-7BFF-314B-9B3F-73249810D4FC}" type="datetime1">
              <a:rPr lang="en-US" smtClean="0"/>
              <a:t>6/29/2023</a:t>
            </a:fld>
            <a:endParaRPr lang="en-US"/>
          </a:p>
        </p:txBody>
      </p:sp>
      <p:sp>
        <p:nvSpPr>
          <p:cNvPr id="6" name="Jaluse kohatäide 5">
            <a:extLst>
              <a:ext uri="{FF2B5EF4-FFF2-40B4-BE49-F238E27FC236}">
                <a16:creationId xmlns:a16="http://schemas.microsoft.com/office/drawing/2014/main" id="{1739E923-B614-4104-9FC5-EB122422C432}"/>
              </a:ext>
            </a:extLst>
          </p:cNvPr>
          <p:cNvSpPr>
            <a:spLocks noGrp="1"/>
          </p:cNvSpPr>
          <p:nvPr>
            <p:ph type="ftr" sz="quarter" idx="11"/>
          </p:nvPr>
        </p:nvSpPr>
        <p:spPr/>
        <p:txBody>
          <a:bodyPr/>
          <a:lstStyle/>
          <a:p>
            <a:endParaRPr lang="en-US"/>
          </a:p>
        </p:txBody>
      </p:sp>
      <p:sp>
        <p:nvSpPr>
          <p:cNvPr id="7" name="Slaidinumbri kohatäide 6">
            <a:extLst>
              <a:ext uri="{FF2B5EF4-FFF2-40B4-BE49-F238E27FC236}">
                <a16:creationId xmlns:a16="http://schemas.microsoft.com/office/drawing/2014/main" id="{02AACC4A-52A6-4155-9606-CEB62376E920}"/>
              </a:ext>
            </a:extLst>
          </p:cNvPr>
          <p:cNvSpPr>
            <a:spLocks noGrp="1"/>
          </p:cNvSpPr>
          <p:nvPr>
            <p:ph type="sldNum" sz="quarter" idx="12"/>
          </p:nvPr>
        </p:nvSpPr>
        <p:spPr/>
        <p:txBody>
          <a:bodyPr/>
          <a:lstStyle/>
          <a:p>
            <a:fld id="{BB650224-4DA1-45D0-876B-48147E635FEB}" type="slidenum">
              <a:rPr lang="en-US" smtClean="0"/>
              <a:t>‹#›</a:t>
            </a:fld>
            <a:endParaRPr lang="en-US"/>
          </a:p>
        </p:txBody>
      </p:sp>
      <p:sp>
        <p:nvSpPr>
          <p:cNvPr id="9" name="Pealkiri 1">
            <a:extLst>
              <a:ext uri="{FF2B5EF4-FFF2-40B4-BE49-F238E27FC236}">
                <a16:creationId xmlns:a16="http://schemas.microsoft.com/office/drawing/2014/main" id="{914B0880-B85B-4E45-B2B3-94ED08366F75}"/>
              </a:ext>
            </a:extLst>
          </p:cNvPr>
          <p:cNvSpPr>
            <a:spLocks noGrp="1"/>
          </p:cNvSpPr>
          <p:nvPr>
            <p:ph type="title" hasCustomPrompt="1"/>
          </p:nvPr>
        </p:nvSpPr>
        <p:spPr>
          <a:xfrm>
            <a:off x="0" y="1"/>
            <a:ext cx="12192000" cy="681036"/>
          </a:xfrm>
        </p:spPr>
        <p:txBody>
          <a:bodyPr/>
          <a:lstStyle>
            <a:lvl1pPr>
              <a:defRPr/>
            </a:lvl1pPr>
          </a:lstStyle>
          <a:p>
            <a:r>
              <a:rPr lang="hu-HU" dirty="0"/>
              <a:t>HEADLINE</a:t>
            </a:r>
            <a:endParaRPr lang="en-US" dirty="0"/>
          </a:p>
        </p:txBody>
      </p:sp>
      <p:sp>
        <p:nvSpPr>
          <p:cNvPr id="11" name="Pildi kohatäide 2">
            <a:extLst>
              <a:ext uri="{FF2B5EF4-FFF2-40B4-BE49-F238E27FC236}">
                <a16:creationId xmlns:a16="http://schemas.microsoft.com/office/drawing/2014/main" id="{CB0E05BF-F454-41FA-AF3E-044A16D0C13C}"/>
              </a:ext>
            </a:extLst>
          </p:cNvPr>
          <p:cNvSpPr>
            <a:spLocks noGrp="1"/>
          </p:cNvSpPr>
          <p:nvPr>
            <p:ph type="pic" idx="13" hasCustomPrompt="1"/>
          </p:nvPr>
        </p:nvSpPr>
        <p:spPr>
          <a:xfrm>
            <a:off x="0" y="3677479"/>
            <a:ext cx="6172200" cy="31805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dirty="0"/>
              <a:t>Picture</a:t>
            </a:r>
            <a:endParaRPr lang="en-US" dirty="0"/>
          </a:p>
        </p:txBody>
      </p:sp>
      <p:pic>
        <p:nvPicPr>
          <p:cNvPr id="12" name="Pilt 11">
            <a:extLst>
              <a:ext uri="{FF2B5EF4-FFF2-40B4-BE49-F238E27FC236}">
                <a16:creationId xmlns:a16="http://schemas.microsoft.com/office/drawing/2014/main" id="{C22B4874-8DDA-44CF-BF7E-BAA2BFED746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621423" y="111591"/>
            <a:ext cx="439513" cy="457855"/>
          </a:xfrm>
          <a:prstGeom prst="rect">
            <a:avLst/>
          </a:prstGeom>
        </p:spPr>
      </p:pic>
    </p:spTree>
    <p:extLst>
      <p:ext uri="{BB962C8B-B14F-4D97-AF65-F5344CB8AC3E}">
        <p14:creationId xmlns:p14="http://schemas.microsoft.com/office/powerpoint/2010/main" val="1756202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D421966-7FD5-4E44-89A2-898F4F79E1A4}"/>
              </a:ext>
            </a:extLst>
          </p:cNvPr>
          <p:cNvSpPr>
            <a:spLocks noGrp="1"/>
          </p:cNvSpPr>
          <p:nvPr>
            <p:ph type="title" hasCustomPrompt="1"/>
          </p:nvPr>
        </p:nvSpPr>
        <p:spPr>
          <a:xfrm>
            <a:off x="1" y="2672861"/>
            <a:ext cx="12192000" cy="1287157"/>
          </a:xfrm>
        </p:spPr>
        <p:txBody>
          <a:bodyPr anchor="b">
            <a:normAutofit/>
          </a:bodyPr>
          <a:lstStyle>
            <a:lvl1pPr algn="ctr">
              <a:defRPr sz="8000"/>
            </a:lvl1pPr>
          </a:lstStyle>
          <a:p>
            <a:r>
              <a:rPr lang="et-EE" dirty="0"/>
              <a:t>Thank</a:t>
            </a:r>
            <a:r>
              <a:rPr lang="hu-HU" dirty="0"/>
              <a:t> </a:t>
            </a:r>
            <a:r>
              <a:rPr lang="hu-HU" dirty="0" err="1"/>
              <a:t>you</a:t>
            </a:r>
            <a:endParaRPr lang="en-US" dirty="0"/>
          </a:p>
        </p:txBody>
      </p:sp>
      <p:sp>
        <p:nvSpPr>
          <p:cNvPr id="4" name="Kuupäeva kohatäide 3">
            <a:extLst>
              <a:ext uri="{FF2B5EF4-FFF2-40B4-BE49-F238E27FC236}">
                <a16:creationId xmlns:a16="http://schemas.microsoft.com/office/drawing/2014/main" id="{B7E30996-D7B6-4C9A-A718-3E39C8295CBA}"/>
              </a:ext>
            </a:extLst>
          </p:cNvPr>
          <p:cNvSpPr>
            <a:spLocks noGrp="1"/>
          </p:cNvSpPr>
          <p:nvPr>
            <p:ph type="dt" sz="half" idx="10"/>
          </p:nvPr>
        </p:nvSpPr>
        <p:spPr/>
        <p:txBody>
          <a:bodyPr/>
          <a:lstStyle/>
          <a:p>
            <a:fld id="{D97765A8-CA3A-8B4C-A182-F99319F79B90}" type="datetime1">
              <a:rPr lang="en-US" smtClean="0"/>
              <a:t>6/29/2023</a:t>
            </a:fld>
            <a:endParaRPr lang="en-US"/>
          </a:p>
        </p:txBody>
      </p:sp>
      <p:sp>
        <p:nvSpPr>
          <p:cNvPr id="5" name="Jaluse kohatäide 4">
            <a:extLst>
              <a:ext uri="{FF2B5EF4-FFF2-40B4-BE49-F238E27FC236}">
                <a16:creationId xmlns:a16="http://schemas.microsoft.com/office/drawing/2014/main" id="{FA11D8FA-A124-43CD-95AF-2B135ADD9C1C}"/>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52E69D89-6B15-4E0D-8B85-D996DC1EDC7D}"/>
              </a:ext>
            </a:extLst>
          </p:cNvPr>
          <p:cNvSpPr>
            <a:spLocks noGrp="1"/>
          </p:cNvSpPr>
          <p:nvPr>
            <p:ph type="sldNum" sz="quarter" idx="12"/>
          </p:nvPr>
        </p:nvSpPr>
        <p:spPr/>
        <p:txBody>
          <a:bodyPr/>
          <a:lstStyle/>
          <a:p>
            <a:fld id="{BB650224-4DA1-45D0-876B-48147E635FEB}" type="slidenum">
              <a:rPr lang="en-US" smtClean="0"/>
              <a:t>‹#›</a:t>
            </a:fld>
            <a:endParaRPr lang="en-US"/>
          </a:p>
        </p:txBody>
      </p:sp>
      <p:sp>
        <p:nvSpPr>
          <p:cNvPr id="8" name="TextBox 7">
            <a:extLst>
              <a:ext uri="{FF2B5EF4-FFF2-40B4-BE49-F238E27FC236}">
                <a16:creationId xmlns:a16="http://schemas.microsoft.com/office/drawing/2014/main" id="{020131AE-C5DA-4462-819E-B33ABEAD4042}"/>
              </a:ext>
            </a:extLst>
          </p:cNvPr>
          <p:cNvSpPr txBox="1"/>
          <p:nvPr userDrawn="1"/>
        </p:nvSpPr>
        <p:spPr>
          <a:xfrm>
            <a:off x="2149251" y="4949229"/>
            <a:ext cx="9144000" cy="11695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lumMod val="65000"/>
                    <a:lumOff val="35000"/>
                  </a:schemeClr>
                </a:solidFill>
                <a:effectLst/>
                <a:latin typeface="Century Gothic" panose="020B0502020202020204" pitchFamily="34" charset="0"/>
                <a:ea typeface="+mn-ea"/>
                <a:cs typeface="+mn-cs"/>
              </a:rPr>
              <a:t>This project has received funding from the European Union’s Horizon 2020 research and innovation </a:t>
            </a:r>
            <a:r>
              <a:rPr lang="en-US" sz="1400" kern="1200" dirty="0" err="1">
                <a:solidFill>
                  <a:schemeClr val="tx1">
                    <a:lumMod val="65000"/>
                    <a:lumOff val="35000"/>
                  </a:schemeClr>
                </a:solidFill>
                <a:effectLst/>
                <a:latin typeface="Century Gothic" panose="020B0502020202020204" pitchFamily="34" charset="0"/>
                <a:ea typeface="+mn-ea"/>
                <a:cs typeface="+mn-cs"/>
              </a:rPr>
              <a:t>programme</a:t>
            </a:r>
            <a:r>
              <a:rPr lang="en-US" sz="1400" kern="1200" dirty="0">
                <a:solidFill>
                  <a:schemeClr val="tx1">
                    <a:lumMod val="65000"/>
                    <a:lumOff val="35000"/>
                  </a:schemeClr>
                </a:solidFill>
                <a:effectLst/>
                <a:latin typeface="Century Gothic" panose="020B0502020202020204" pitchFamily="34" charset="0"/>
                <a:ea typeface="+mn-ea"/>
                <a:cs typeface="+mn-cs"/>
              </a:rPr>
              <a:t> under grant agreement No 892270. The sole responsibility of the content of this material lies with the authors. It does not necessarily represent the views of European Union, and neither </a:t>
            </a:r>
            <a:r>
              <a:rPr lang="en-US" sz="1400" kern="1200" dirty="0" err="1">
                <a:solidFill>
                  <a:schemeClr val="tx1">
                    <a:lumMod val="65000"/>
                    <a:lumOff val="35000"/>
                  </a:schemeClr>
                </a:solidFill>
                <a:effectLst/>
                <a:latin typeface="Century Gothic" panose="020B0502020202020204" pitchFamily="34" charset="0"/>
                <a:ea typeface="+mn-ea"/>
                <a:cs typeface="+mn-cs"/>
              </a:rPr>
              <a:t>EASME</a:t>
            </a:r>
            <a:r>
              <a:rPr lang="en-US" sz="1400" kern="1200" dirty="0">
                <a:solidFill>
                  <a:schemeClr val="tx1">
                    <a:lumMod val="65000"/>
                    <a:lumOff val="35000"/>
                  </a:schemeClr>
                </a:solidFill>
                <a:effectLst/>
                <a:latin typeface="Century Gothic" panose="020B0502020202020204" pitchFamily="34" charset="0"/>
                <a:ea typeface="+mn-ea"/>
                <a:cs typeface="+mn-cs"/>
              </a:rPr>
              <a:t> nor the European Commission are responsible for any use of this material.</a:t>
            </a:r>
          </a:p>
          <a:p>
            <a:pPr algn="just"/>
            <a:endParaRPr lang="en-US" sz="1400" dirty="0">
              <a:solidFill>
                <a:schemeClr val="bg1"/>
              </a:solidFill>
              <a:latin typeface="Century Gothic" panose="020B0502020202020204" pitchFamily="34" charset="0"/>
            </a:endParaRPr>
          </a:p>
        </p:txBody>
      </p:sp>
      <p:pic>
        <p:nvPicPr>
          <p:cNvPr id="9" name="Pilt 8">
            <a:extLst>
              <a:ext uri="{FF2B5EF4-FFF2-40B4-BE49-F238E27FC236}">
                <a16:creationId xmlns:a16="http://schemas.microsoft.com/office/drawing/2014/main" id="{89B434E3-3B88-4356-AE26-ECF5E778D49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18516" y="4651284"/>
            <a:ext cx="1930735" cy="1287156"/>
          </a:xfrm>
          <a:prstGeom prst="rect">
            <a:avLst/>
          </a:prstGeom>
        </p:spPr>
      </p:pic>
      <p:sp>
        <p:nvSpPr>
          <p:cNvPr id="10" name="Ristkülik 9">
            <a:extLst>
              <a:ext uri="{FF2B5EF4-FFF2-40B4-BE49-F238E27FC236}">
                <a16:creationId xmlns:a16="http://schemas.microsoft.com/office/drawing/2014/main" id="{9F2437A4-1142-435B-9AA5-BA557A86FC2C}"/>
              </a:ext>
            </a:extLst>
          </p:cNvPr>
          <p:cNvSpPr/>
          <p:nvPr userDrawn="1"/>
        </p:nvSpPr>
        <p:spPr>
          <a:xfrm>
            <a:off x="821635" y="4514722"/>
            <a:ext cx="1377950" cy="86901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lt 7">
            <a:extLst>
              <a:ext uri="{FF2B5EF4-FFF2-40B4-BE49-F238E27FC236}">
                <a16:creationId xmlns:a16="http://schemas.microsoft.com/office/drawing/2014/main" id="{F63B3B0C-ABFE-4201-9E7D-CB7FC5874F2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474819" y="152070"/>
            <a:ext cx="3242361" cy="2174813"/>
          </a:xfrm>
          <a:prstGeom prst="rect">
            <a:avLst/>
          </a:prstGeom>
        </p:spPr>
      </p:pic>
      <p:pic>
        <p:nvPicPr>
          <p:cNvPr id="7" name="Kép 6">
            <a:extLst>
              <a:ext uri="{FF2B5EF4-FFF2-40B4-BE49-F238E27FC236}">
                <a16:creationId xmlns:a16="http://schemas.microsoft.com/office/drawing/2014/main" id="{4D7D9D97-06BE-4494-8D0B-553F45269BF9}"/>
              </a:ext>
            </a:extLst>
          </p:cNvPr>
          <p:cNvPicPr>
            <a:picLocks noChangeAspect="1"/>
          </p:cNvPicPr>
          <p:nvPr userDrawn="1"/>
        </p:nvPicPr>
        <p:blipFill rotWithShape="1">
          <a:blip r:embed="rId4"/>
          <a:srcRect r="82440"/>
          <a:stretch/>
        </p:blipFill>
        <p:spPr>
          <a:xfrm>
            <a:off x="421675" y="4926274"/>
            <a:ext cx="1524418" cy="1012166"/>
          </a:xfrm>
          <a:prstGeom prst="rect">
            <a:avLst/>
          </a:prstGeom>
        </p:spPr>
      </p:pic>
    </p:spTree>
    <p:extLst>
      <p:ext uri="{BB962C8B-B14F-4D97-AF65-F5344CB8AC3E}">
        <p14:creationId xmlns:p14="http://schemas.microsoft.com/office/powerpoint/2010/main" val="1509506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longer headline">
    <p:bg>
      <p:bgPr>
        <a:solidFill>
          <a:srgbClr val="00B0F0"/>
        </a:solid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A11423B-64CC-4721-A8A7-97BE8EB402D0}"/>
              </a:ext>
            </a:extLst>
          </p:cNvPr>
          <p:cNvSpPr>
            <a:spLocks noGrp="1"/>
          </p:cNvSpPr>
          <p:nvPr>
            <p:ph type="ctrTitle" hasCustomPrompt="1"/>
          </p:nvPr>
        </p:nvSpPr>
        <p:spPr>
          <a:xfrm>
            <a:off x="1524000" y="1642439"/>
            <a:ext cx="9144000" cy="2387600"/>
          </a:xfrm>
        </p:spPr>
        <p:txBody>
          <a:bodyPr anchor="b"/>
          <a:lstStyle>
            <a:lvl1pPr algn="ctr">
              <a:defRPr sz="6000"/>
            </a:lvl1pPr>
          </a:lstStyle>
          <a:p>
            <a:r>
              <a:rPr lang="hu-HU" dirty="0"/>
              <a:t>LONGER Main </a:t>
            </a:r>
            <a:r>
              <a:rPr lang="hu-HU" dirty="0" err="1"/>
              <a:t>headline</a:t>
            </a:r>
            <a:endParaRPr lang="en-US" dirty="0"/>
          </a:p>
        </p:txBody>
      </p:sp>
      <p:sp>
        <p:nvSpPr>
          <p:cNvPr id="3" name="Alapealkiri 2">
            <a:extLst>
              <a:ext uri="{FF2B5EF4-FFF2-40B4-BE49-F238E27FC236}">
                <a16:creationId xmlns:a16="http://schemas.microsoft.com/office/drawing/2014/main" id="{059A1219-20C7-4BFC-A99E-E441A2A9225D}"/>
              </a:ext>
            </a:extLst>
          </p:cNvPr>
          <p:cNvSpPr>
            <a:spLocks noGrp="1"/>
          </p:cNvSpPr>
          <p:nvPr>
            <p:ph type="subTitle" idx="1" hasCustomPrompt="1"/>
          </p:nvPr>
        </p:nvSpPr>
        <p:spPr>
          <a:xfrm>
            <a:off x="1524000" y="4162013"/>
            <a:ext cx="9144000" cy="74543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err="1"/>
              <a:t>Sub</a:t>
            </a:r>
            <a:r>
              <a:rPr lang="hu-HU" dirty="0"/>
              <a:t> </a:t>
            </a:r>
            <a:r>
              <a:rPr lang="hu-HU" dirty="0" err="1"/>
              <a:t>headline</a:t>
            </a:r>
            <a:endParaRPr lang="en-US" dirty="0"/>
          </a:p>
        </p:txBody>
      </p:sp>
      <p:sp>
        <p:nvSpPr>
          <p:cNvPr id="4" name="Kuupäeva kohatäide 3">
            <a:extLst>
              <a:ext uri="{FF2B5EF4-FFF2-40B4-BE49-F238E27FC236}">
                <a16:creationId xmlns:a16="http://schemas.microsoft.com/office/drawing/2014/main" id="{65A99238-3B04-4BF6-B0C3-9A4E4673374B}"/>
              </a:ext>
            </a:extLst>
          </p:cNvPr>
          <p:cNvSpPr>
            <a:spLocks noGrp="1"/>
          </p:cNvSpPr>
          <p:nvPr>
            <p:ph type="dt" sz="half" idx="10"/>
          </p:nvPr>
        </p:nvSpPr>
        <p:spPr/>
        <p:txBody>
          <a:bodyPr/>
          <a:lstStyle/>
          <a:p>
            <a:fld id="{3DF142DC-5F86-3F4B-A552-63CF839F5740}" type="datetime1">
              <a:rPr lang="en-US" smtClean="0"/>
              <a:t>6/29/2023</a:t>
            </a:fld>
            <a:endParaRPr lang="en-US" dirty="0"/>
          </a:p>
        </p:txBody>
      </p:sp>
      <p:sp>
        <p:nvSpPr>
          <p:cNvPr id="5" name="Jaluse kohatäide 4">
            <a:extLst>
              <a:ext uri="{FF2B5EF4-FFF2-40B4-BE49-F238E27FC236}">
                <a16:creationId xmlns:a16="http://schemas.microsoft.com/office/drawing/2014/main" id="{A4BBC95B-A160-4851-9CE4-A3482DBCA3F6}"/>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496BF01A-B2A1-4649-BA5D-B9D9BE838C89}"/>
              </a:ext>
            </a:extLst>
          </p:cNvPr>
          <p:cNvSpPr>
            <a:spLocks noGrp="1"/>
          </p:cNvSpPr>
          <p:nvPr>
            <p:ph type="sldNum" sz="quarter" idx="12"/>
          </p:nvPr>
        </p:nvSpPr>
        <p:spPr/>
        <p:txBody>
          <a:bodyPr/>
          <a:lstStyle/>
          <a:p>
            <a:fld id="{BB650224-4DA1-45D0-876B-48147E635FEB}" type="slidenum">
              <a:rPr lang="en-US" smtClean="0"/>
              <a:t>‹#›</a:t>
            </a:fld>
            <a:endParaRPr lang="en-US"/>
          </a:p>
        </p:txBody>
      </p:sp>
      <p:pic>
        <p:nvPicPr>
          <p:cNvPr id="11" name="Pilt 10">
            <a:extLst>
              <a:ext uri="{FF2B5EF4-FFF2-40B4-BE49-F238E27FC236}">
                <a16:creationId xmlns:a16="http://schemas.microsoft.com/office/drawing/2014/main" id="{5EFF2249-F17E-4195-94A2-1EF3F00753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040" y="5664395"/>
            <a:ext cx="1050960" cy="1092143"/>
          </a:xfrm>
          <a:prstGeom prst="rect">
            <a:avLst/>
          </a:prstGeom>
        </p:spPr>
      </p:pic>
    </p:spTree>
    <p:extLst>
      <p:ext uri="{BB962C8B-B14F-4D97-AF65-F5344CB8AC3E}">
        <p14:creationId xmlns:p14="http://schemas.microsoft.com/office/powerpoint/2010/main" val="786131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main headline">
    <p:bg>
      <p:bgPr>
        <a:solidFill>
          <a:srgbClr val="00B0F0"/>
        </a:solid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D421966-7FD5-4E44-89A2-898F4F79E1A4}"/>
              </a:ext>
            </a:extLst>
          </p:cNvPr>
          <p:cNvSpPr>
            <a:spLocks noGrp="1"/>
          </p:cNvSpPr>
          <p:nvPr>
            <p:ph type="title" hasCustomPrompt="1"/>
          </p:nvPr>
        </p:nvSpPr>
        <p:spPr>
          <a:xfrm>
            <a:off x="831850" y="1709738"/>
            <a:ext cx="10515600" cy="2852737"/>
          </a:xfrm>
        </p:spPr>
        <p:txBody>
          <a:bodyPr anchor="b"/>
          <a:lstStyle>
            <a:lvl1pPr algn="ctr">
              <a:defRPr sz="6000"/>
            </a:lvl1pPr>
          </a:lstStyle>
          <a:p>
            <a:r>
              <a:rPr lang="hu-HU" dirty="0"/>
              <a:t>Main </a:t>
            </a:r>
            <a:r>
              <a:rPr lang="hu-HU" dirty="0" err="1"/>
              <a:t>headline</a:t>
            </a:r>
            <a:endParaRPr lang="en-US" dirty="0"/>
          </a:p>
        </p:txBody>
      </p:sp>
      <p:sp>
        <p:nvSpPr>
          <p:cNvPr id="3" name="Teksti kohatäide 2">
            <a:extLst>
              <a:ext uri="{FF2B5EF4-FFF2-40B4-BE49-F238E27FC236}">
                <a16:creationId xmlns:a16="http://schemas.microsoft.com/office/drawing/2014/main" id="{F5125CEC-1FDA-4F39-B8C9-5A1329465A3C}"/>
              </a:ext>
            </a:extLst>
          </p:cNvPr>
          <p:cNvSpPr>
            <a:spLocks noGrp="1"/>
          </p:cNvSpPr>
          <p:nvPr>
            <p:ph type="body" idx="1" hasCustomPrompt="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err="1"/>
              <a:t>Sub</a:t>
            </a:r>
            <a:r>
              <a:rPr lang="hu-HU" dirty="0"/>
              <a:t> </a:t>
            </a:r>
            <a:r>
              <a:rPr lang="hu-HU" dirty="0" err="1"/>
              <a:t>headline</a:t>
            </a:r>
            <a:endParaRPr lang="et-EE" dirty="0"/>
          </a:p>
        </p:txBody>
      </p:sp>
      <p:sp>
        <p:nvSpPr>
          <p:cNvPr id="4" name="Kuupäeva kohatäide 3">
            <a:extLst>
              <a:ext uri="{FF2B5EF4-FFF2-40B4-BE49-F238E27FC236}">
                <a16:creationId xmlns:a16="http://schemas.microsoft.com/office/drawing/2014/main" id="{B7E30996-D7B6-4C9A-A718-3E39C8295CBA}"/>
              </a:ext>
            </a:extLst>
          </p:cNvPr>
          <p:cNvSpPr>
            <a:spLocks noGrp="1"/>
          </p:cNvSpPr>
          <p:nvPr>
            <p:ph type="dt" sz="half" idx="10"/>
          </p:nvPr>
        </p:nvSpPr>
        <p:spPr/>
        <p:txBody>
          <a:bodyPr/>
          <a:lstStyle/>
          <a:p>
            <a:fld id="{55311CEC-E60F-C948-B122-6B816A813EF2}" type="datetime1">
              <a:rPr lang="en-US" smtClean="0"/>
              <a:t>6/29/2023</a:t>
            </a:fld>
            <a:endParaRPr lang="en-US"/>
          </a:p>
        </p:txBody>
      </p:sp>
      <p:sp>
        <p:nvSpPr>
          <p:cNvPr id="5" name="Jaluse kohatäide 4">
            <a:extLst>
              <a:ext uri="{FF2B5EF4-FFF2-40B4-BE49-F238E27FC236}">
                <a16:creationId xmlns:a16="http://schemas.microsoft.com/office/drawing/2014/main" id="{FA11D8FA-A124-43CD-95AF-2B135ADD9C1C}"/>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52E69D89-6B15-4E0D-8B85-D996DC1EDC7D}"/>
              </a:ext>
            </a:extLst>
          </p:cNvPr>
          <p:cNvSpPr>
            <a:spLocks noGrp="1"/>
          </p:cNvSpPr>
          <p:nvPr>
            <p:ph type="sldNum" sz="quarter" idx="12"/>
          </p:nvPr>
        </p:nvSpPr>
        <p:spPr/>
        <p:txBody>
          <a:bodyPr/>
          <a:lstStyle/>
          <a:p>
            <a:fld id="{BB650224-4DA1-45D0-876B-48147E635FEB}" type="slidenum">
              <a:rPr lang="en-US" smtClean="0"/>
              <a:t>‹#›</a:t>
            </a:fld>
            <a:endParaRPr lang="en-US"/>
          </a:p>
        </p:txBody>
      </p:sp>
      <p:pic>
        <p:nvPicPr>
          <p:cNvPr id="7" name="Pilt 6">
            <a:extLst>
              <a:ext uri="{FF2B5EF4-FFF2-40B4-BE49-F238E27FC236}">
                <a16:creationId xmlns:a16="http://schemas.microsoft.com/office/drawing/2014/main" id="{AD94B4E5-FCC5-48C7-B33C-D75D689353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040" y="5664395"/>
            <a:ext cx="1050960" cy="1092143"/>
          </a:xfrm>
          <a:prstGeom prst="rect">
            <a:avLst/>
          </a:prstGeom>
        </p:spPr>
      </p:pic>
    </p:spTree>
    <p:extLst>
      <p:ext uri="{BB962C8B-B14F-4D97-AF65-F5344CB8AC3E}">
        <p14:creationId xmlns:p14="http://schemas.microsoft.com/office/powerpoint/2010/main" val="4152667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ceesen logo">
    <p:spTree>
      <p:nvGrpSpPr>
        <p:cNvPr id="1" name=""/>
        <p:cNvGrpSpPr/>
        <p:nvPr/>
      </p:nvGrpSpPr>
      <p:grpSpPr>
        <a:xfrm>
          <a:off x="0" y="0"/>
          <a:ext cx="0" cy="0"/>
          <a:chOff x="0" y="0"/>
          <a:chExt cx="0" cy="0"/>
        </a:xfrm>
      </p:grpSpPr>
      <p:sp>
        <p:nvSpPr>
          <p:cNvPr id="2" name="Kuupäeva kohatäide 1">
            <a:extLst>
              <a:ext uri="{FF2B5EF4-FFF2-40B4-BE49-F238E27FC236}">
                <a16:creationId xmlns:a16="http://schemas.microsoft.com/office/drawing/2014/main" id="{4D264B06-3366-46E1-8D47-5372784357FD}"/>
              </a:ext>
            </a:extLst>
          </p:cNvPr>
          <p:cNvSpPr>
            <a:spLocks noGrp="1"/>
          </p:cNvSpPr>
          <p:nvPr>
            <p:ph type="dt" sz="half" idx="10"/>
          </p:nvPr>
        </p:nvSpPr>
        <p:spPr/>
        <p:txBody>
          <a:bodyPr/>
          <a:lstStyle/>
          <a:p>
            <a:fld id="{886C3AA6-408E-E049-AAC2-ADA0B71C2C2A}" type="datetime1">
              <a:rPr lang="en-US" smtClean="0"/>
              <a:t>6/29/2023</a:t>
            </a:fld>
            <a:endParaRPr lang="en-US"/>
          </a:p>
        </p:txBody>
      </p:sp>
      <p:sp>
        <p:nvSpPr>
          <p:cNvPr id="3" name="Jaluse kohatäide 2">
            <a:extLst>
              <a:ext uri="{FF2B5EF4-FFF2-40B4-BE49-F238E27FC236}">
                <a16:creationId xmlns:a16="http://schemas.microsoft.com/office/drawing/2014/main" id="{4AD4B0DD-B967-4BEF-8123-A39C41C471CB}"/>
              </a:ext>
            </a:extLst>
          </p:cNvPr>
          <p:cNvSpPr>
            <a:spLocks noGrp="1"/>
          </p:cNvSpPr>
          <p:nvPr>
            <p:ph type="ftr" sz="quarter" idx="11"/>
          </p:nvPr>
        </p:nvSpPr>
        <p:spPr/>
        <p:txBody>
          <a:bodyPr/>
          <a:lstStyle/>
          <a:p>
            <a:endParaRPr lang="en-US"/>
          </a:p>
        </p:txBody>
      </p:sp>
      <p:sp>
        <p:nvSpPr>
          <p:cNvPr id="4" name="Slaidinumbri kohatäide 3">
            <a:extLst>
              <a:ext uri="{FF2B5EF4-FFF2-40B4-BE49-F238E27FC236}">
                <a16:creationId xmlns:a16="http://schemas.microsoft.com/office/drawing/2014/main" id="{9592C477-37CE-45C1-9F8B-0C5AF27A8010}"/>
              </a:ext>
            </a:extLst>
          </p:cNvPr>
          <p:cNvSpPr>
            <a:spLocks noGrp="1"/>
          </p:cNvSpPr>
          <p:nvPr>
            <p:ph type="sldNum" sz="quarter" idx="12"/>
          </p:nvPr>
        </p:nvSpPr>
        <p:spPr/>
        <p:txBody>
          <a:bodyPr/>
          <a:lstStyle/>
          <a:p>
            <a:fld id="{BB650224-4DA1-45D0-876B-48147E635FEB}" type="slidenum">
              <a:rPr lang="en-US" smtClean="0"/>
              <a:t>‹#›</a:t>
            </a:fld>
            <a:endParaRPr lang="en-US"/>
          </a:p>
        </p:txBody>
      </p:sp>
      <p:pic>
        <p:nvPicPr>
          <p:cNvPr id="8" name="Pilt 7">
            <a:extLst>
              <a:ext uri="{FF2B5EF4-FFF2-40B4-BE49-F238E27FC236}">
                <a16:creationId xmlns:a16="http://schemas.microsoft.com/office/drawing/2014/main" id="{B6F83A19-51AD-45BC-BA5F-AAAF644D97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1039" y="2341593"/>
            <a:ext cx="3242361" cy="2174813"/>
          </a:xfrm>
          <a:prstGeom prst="rect">
            <a:avLst/>
          </a:prstGeom>
        </p:spPr>
      </p:pic>
    </p:spTree>
    <p:extLst>
      <p:ext uri="{BB962C8B-B14F-4D97-AF65-F5344CB8AC3E}">
        <p14:creationId xmlns:p14="http://schemas.microsoft.com/office/powerpoint/2010/main" val="3504776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5">
    <p:spTree>
      <p:nvGrpSpPr>
        <p:cNvPr id="1" name=""/>
        <p:cNvGrpSpPr/>
        <p:nvPr/>
      </p:nvGrpSpPr>
      <p:grpSpPr>
        <a:xfrm>
          <a:off x="0" y="0"/>
          <a:ext cx="0" cy="0"/>
          <a:chOff x="0" y="0"/>
          <a:chExt cx="0" cy="0"/>
        </a:xfrm>
      </p:grpSpPr>
      <p:sp>
        <p:nvSpPr>
          <p:cNvPr id="2" name="Kuupäeva kohatäide 1">
            <a:extLst>
              <a:ext uri="{FF2B5EF4-FFF2-40B4-BE49-F238E27FC236}">
                <a16:creationId xmlns:a16="http://schemas.microsoft.com/office/drawing/2014/main" id="{4D264B06-3366-46E1-8D47-5372784357FD}"/>
              </a:ext>
            </a:extLst>
          </p:cNvPr>
          <p:cNvSpPr>
            <a:spLocks noGrp="1"/>
          </p:cNvSpPr>
          <p:nvPr>
            <p:ph type="dt" sz="half" idx="10"/>
          </p:nvPr>
        </p:nvSpPr>
        <p:spPr/>
        <p:txBody>
          <a:bodyPr/>
          <a:lstStyle/>
          <a:p>
            <a:fld id="{EBB4FD73-D440-4B41-9F8A-3F7D2B1669D9}" type="datetime1">
              <a:rPr lang="en-US" smtClean="0"/>
              <a:t>6/29/2023</a:t>
            </a:fld>
            <a:endParaRPr lang="en-US"/>
          </a:p>
        </p:txBody>
      </p:sp>
      <p:sp>
        <p:nvSpPr>
          <p:cNvPr id="3" name="Jaluse kohatäide 2">
            <a:extLst>
              <a:ext uri="{FF2B5EF4-FFF2-40B4-BE49-F238E27FC236}">
                <a16:creationId xmlns:a16="http://schemas.microsoft.com/office/drawing/2014/main" id="{4AD4B0DD-B967-4BEF-8123-A39C41C471CB}"/>
              </a:ext>
            </a:extLst>
          </p:cNvPr>
          <p:cNvSpPr>
            <a:spLocks noGrp="1"/>
          </p:cNvSpPr>
          <p:nvPr>
            <p:ph type="ftr" sz="quarter" idx="11"/>
          </p:nvPr>
        </p:nvSpPr>
        <p:spPr/>
        <p:txBody>
          <a:bodyPr/>
          <a:lstStyle/>
          <a:p>
            <a:endParaRPr lang="en-US"/>
          </a:p>
        </p:txBody>
      </p:sp>
      <p:sp>
        <p:nvSpPr>
          <p:cNvPr id="4" name="Slaidinumbri kohatäide 3">
            <a:extLst>
              <a:ext uri="{FF2B5EF4-FFF2-40B4-BE49-F238E27FC236}">
                <a16:creationId xmlns:a16="http://schemas.microsoft.com/office/drawing/2014/main" id="{9592C477-37CE-45C1-9F8B-0C5AF27A8010}"/>
              </a:ext>
            </a:extLst>
          </p:cNvPr>
          <p:cNvSpPr>
            <a:spLocks noGrp="1"/>
          </p:cNvSpPr>
          <p:nvPr>
            <p:ph type="sldNum" sz="quarter" idx="12"/>
          </p:nvPr>
        </p:nvSpPr>
        <p:spPr/>
        <p:txBody>
          <a:bodyPr/>
          <a:lstStyle/>
          <a:p>
            <a:fld id="{BB650224-4DA1-45D0-876B-48147E635FEB}" type="slidenum">
              <a:rPr lang="en-US" smtClean="0"/>
              <a:t>‹#›</a:t>
            </a:fld>
            <a:endParaRPr lang="en-US"/>
          </a:p>
        </p:txBody>
      </p:sp>
      <p:sp>
        <p:nvSpPr>
          <p:cNvPr id="15" name="Tartalom helye 14">
            <a:extLst>
              <a:ext uri="{FF2B5EF4-FFF2-40B4-BE49-F238E27FC236}">
                <a16:creationId xmlns:a16="http://schemas.microsoft.com/office/drawing/2014/main" id="{1DEF773D-786A-4AC7-A3B8-A0CFB33CC92E}"/>
              </a:ext>
            </a:extLst>
          </p:cNvPr>
          <p:cNvSpPr>
            <a:spLocks noGrp="1"/>
          </p:cNvSpPr>
          <p:nvPr>
            <p:ph sz="quarter" idx="15" hasCustomPrompt="1"/>
          </p:nvPr>
        </p:nvSpPr>
        <p:spPr>
          <a:xfrm>
            <a:off x="7016749" y="1331913"/>
            <a:ext cx="4767873" cy="4474642"/>
          </a:xfrm>
        </p:spPr>
        <p:txBody>
          <a:bodyPr>
            <a:normAutofit/>
          </a:bodyPr>
          <a:lstStyle>
            <a:lvl1pPr marL="0" indent="0">
              <a:buNone/>
              <a:defRPr lang="hu-HU" sz="2400" b="1" kern="1200" dirty="0" smtClean="0">
                <a:solidFill>
                  <a:schemeClr val="tx1"/>
                </a:solidFill>
                <a:latin typeface="Century Gothic" panose="020B0502020202020204" pitchFamily="34" charset="0"/>
                <a:ea typeface="+mj-ea"/>
                <a:cs typeface="+mj-cs"/>
              </a:defRPr>
            </a:lvl1pPr>
            <a:lvl2pPr>
              <a:defRPr lang="hu-HU" sz="2000" b="1" kern="1200" dirty="0" smtClean="0">
                <a:solidFill>
                  <a:schemeClr val="tx1">
                    <a:lumMod val="75000"/>
                    <a:lumOff val="25000"/>
                  </a:schemeClr>
                </a:solidFill>
                <a:latin typeface="Century Gothic" panose="020B0502020202020204" pitchFamily="34" charset="0"/>
                <a:ea typeface="+mj-ea"/>
                <a:cs typeface="+mj-cs"/>
              </a:defRPr>
            </a:lvl2pPr>
            <a:lvl3pPr>
              <a:defRPr lang="hu-HU" sz="2000" b="1" kern="1200" dirty="0" smtClean="0">
                <a:solidFill>
                  <a:schemeClr val="tx1">
                    <a:lumMod val="75000"/>
                    <a:lumOff val="25000"/>
                  </a:schemeClr>
                </a:solidFill>
                <a:latin typeface="Century Gothic" panose="020B0502020202020204" pitchFamily="34" charset="0"/>
                <a:ea typeface="+mj-ea"/>
                <a:cs typeface="+mj-cs"/>
              </a:defRPr>
            </a:lvl3pPr>
            <a:lvl4pPr>
              <a:defRPr lang="hu-HU" sz="2000" b="1" kern="1200" dirty="0" smtClean="0">
                <a:solidFill>
                  <a:schemeClr val="tx1">
                    <a:lumMod val="75000"/>
                    <a:lumOff val="25000"/>
                  </a:schemeClr>
                </a:solidFill>
                <a:latin typeface="Century Gothic" panose="020B0502020202020204" pitchFamily="34" charset="0"/>
                <a:ea typeface="+mj-ea"/>
                <a:cs typeface="+mj-cs"/>
              </a:defRPr>
            </a:lvl4pPr>
            <a:lvl5pPr>
              <a:defRPr lang="hu-HU" sz="2000" b="1" kern="1200" dirty="0">
                <a:solidFill>
                  <a:schemeClr val="tx1">
                    <a:lumMod val="75000"/>
                    <a:lumOff val="25000"/>
                  </a:schemeClr>
                </a:solidFill>
                <a:latin typeface="Century Gothic" panose="020B0502020202020204" pitchFamily="34" charset="0"/>
                <a:ea typeface="+mj-ea"/>
                <a:cs typeface="+mj-cs"/>
              </a:defRPr>
            </a:lvl5pPr>
          </a:lstStyle>
          <a:p>
            <a:pPr lvl="0"/>
            <a:r>
              <a:rPr lang="hu-HU" sz="1800" b="1" i="0" u="none" strike="noStrike" baseline="0" dirty="0">
                <a:solidFill>
                  <a:srgbClr val="404040"/>
                </a:solidFill>
                <a:latin typeface="CenturyGothic-Bold"/>
              </a:rPr>
              <a:t>Body text</a:t>
            </a:r>
          </a:p>
          <a:p>
            <a:pPr lvl="0"/>
            <a:endParaRPr lang="hu-HU" dirty="0"/>
          </a:p>
          <a:p>
            <a:pPr algn="l"/>
            <a:r>
              <a:rPr lang="hu-HU" sz="1800" b="0" i="0" u="none" strike="noStrike" baseline="0" dirty="0" err="1">
                <a:solidFill>
                  <a:srgbClr val="404040"/>
                </a:solidFill>
                <a:latin typeface="CenturyGothic"/>
              </a:rPr>
              <a:t>Lorem</a:t>
            </a:r>
            <a:r>
              <a:rPr lang="hu-HU" sz="1800" b="0" i="0" u="none" strike="noStrike" baseline="0" dirty="0">
                <a:solidFill>
                  <a:srgbClr val="404040"/>
                </a:solidFill>
                <a:latin typeface="CenturyGothic"/>
              </a:rPr>
              <a:t> </a:t>
            </a:r>
            <a:r>
              <a:rPr lang="hu-HU" sz="1800" b="0" i="0" u="none" strike="noStrike" baseline="0" dirty="0" err="1">
                <a:solidFill>
                  <a:srgbClr val="404040"/>
                </a:solidFill>
                <a:latin typeface="CenturyGothic"/>
              </a:rPr>
              <a:t>ipsum</a:t>
            </a:r>
            <a:r>
              <a:rPr lang="hu-HU" sz="1800" b="0" i="0" u="none" strike="noStrike" baseline="0" dirty="0">
                <a:solidFill>
                  <a:srgbClr val="404040"/>
                </a:solidFill>
                <a:latin typeface="CenturyGothic"/>
              </a:rPr>
              <a:t> </a:t>
            </a:r>
            <a:r>
              <a:rPr lang="hu-HU" sz="1800" b="0" i="0" u="none" strike="noStrike" baseline="0" dirty="0" err="1">
                <a:solidFill>
                  <a:srgbClr val="404040"/>
                </a:solidFill>
                <a:latin typeface="CenturyGothic"/>
              </a:rPr>
              <a:t>dolor</a:t>
            </a:r>
            <a:r>
              <a:rPr lang="hu-HU" sz="1800" b="0" i="0" u="none" strike="noStrike" baseline="0" dirty="0">
                <a:solidFill>
                  <a:srgbClr val="404040"/>
                </a:solidFill>
                <a:latin typeface="CenturyGothic"/>
              </a:rPr>
              <a:t> </a:t>
            </a:r>
            <a:r>
              <a:rPr lang="hu-HU" sz="1800" b="0" i="0" u="none" strike="noStrike" baseline="0" dirty="0" err="1">
                <a:solidFill>
                  <a:srgbClr val="404040"/>
                </a:solidFill>
                <a:latin typeface="CenturyGothic"/>
              </a:rPr>
              <a:t>sit</a:t>
            </a:r>
            <a:r>
              <a:rPr lang="hu-HU" sz="1800" b="0" i="0" u="none" strike="noStrike" baseline="0" dirty="0">
                <a:solidFill>
                  <a:srgbClr val="404040"/>
                </a:solidFill>
                <a:latin typeface="CenturyGothic"/>
              </a:rPr>
              <a:t> </a:t>
            </a:r>
            <a:r>
              <a:rPr lang="hu-HU" sz="1800" b="0" i="0" u="none" strike="noStrike" baseline="0" dirty="0" err="1">
                <a:solidFill>
                  <a:srgbClr val="404040"/>
                </a:solidFill>
                <a:latin typeface="CenturyGothic"/>
              </a:rPr>
              <a:t>amet</a:t>
            </a:r>
            <a:r>
              <a:rPr lang="hu-HU" sz="1800" b="0" i="0" u="none" strike="noStrike" baseline="0" dirty="0">
                <a:solidFill>
                  <a:srgbClr val="404040"/>
                </a:solidFill>
                <a:latin typeface="CenturyGothic"/>
              </a:rPr>
              <a:t>, </a:t>
            </a:r>
            <a:r>
              <a:rPr lang="hu-HU" sz="1800" b="0" i="0" u="none" strike="noStrike" baseline="0" dirty="0" err="1">
                <a:solidFill>
                  <a:srgbClr val="404040"/>
                </a:solidFill>
                <a:latin typeface="CenturyGothic"/>
              </a:rPr>
              <a:t>consectetur</a:t>
            </a:r>
            <a:r>
              <a:rPr lang="hu-HU" sz="1800" b="0" i="0" u="none" strike="noStrike" baseline="0" dirty="0">
                <a:solidFill>
                  <a:srgbClr val="404040"/>
                </a:solidFill>
                <a:latin typeface="CenturyGothic"/>
              </a:rPr>
              <a:t> </a:t>
            </a:r>
            <a:r>
              <a:rPr lang="hu-HU" sz="1800" b="0" i="0" u="none" strike="noStrike" baseline="0" dirty="0" err="1">
                <a:solidFill>
                  <a:srgbClr val="404040"/>
                </a:solidFill>
                <a:latin typeface="CenturyGothic"/>
              </a:rPr>
              <a:t>adipiscing</a:t>
            </a:r>
            <a:r>
              <a:rPr lang="hu-HU" sz="1800" b="0" i="0" u="none" strike="noStrike" baseline="0" dirty="0">
                <a:solidFill>
                  <a:srgbClr val="404040"/>
                </a:solidFill>
                <a:latin typeface="CenturyGothic"/>
              </a:rPr>
              <a:t> elit. </a:t>
            </a:r>
            <a:r>
              <a:rPr lang="hu-HU" sz="1800" b="0" i="0" u="none" strike="noStrike" baseline="0" dirty="0" err="1">
                <a:solidFill>
                  <a:srgbClr val="404040"/>
                </a:solidFill>
                <a:latin typeface="CenturyGothic"/>
              </a:rPr>
              <a:t>Donec</a:t>
            </a:r>
            <a:r>
              <a:rPr lang="hu-HU" sz="1800" b="0" i="0" u="none" strike="noStrike" baseline="0" dirty="0">
                <a:solidFill>
                  <a:srgbClr val="404040"/>
                </a:solidFill>
                <a:latin typeface="CenturyGothic"/>
              </a:rPr>
              <a:t> </a:t>
            </a:r>
            <a:r>
              <a:rPr lang="hu-HU" sz="1800" b="0" i="0" u="none" strike="noStrike" baseline="0" dirty="0" err="1">
                <a:solidFill>
                  <a:srgbClr val="404040"/>
                </a:solidFill>
                <a:latin typeface="CenturyGothic"/>
              </a:rPr>
              <a:t>malesuada</a:t>
            </a:r>
            <a:r>
              <a:rPr lang="hu-HU" sz="1800" b="0" i="0" u="none" strike="noStrike" baseline="0" dirty="0">
                <a:solidFill>
                  <a:srgbClr val="404040"/>
                </a:solidFill>
                <a:latin typeface="CenturyGothic"/>
              </a:rPr>
              <a:t> </a:t>
            </a:r>
            <a:r>
              <a:rPr lang="hu-HU" sz="1800" b="0" i="0" u="none" strike="noStrike" baseline="0" dirty="0" err="1">
                <a:solidFill>
                  <a:srgbClr val="404040"/>
                </a:solidFill>
                <a:latin typeface="CenturyGothic"/>
              </a:rPr>
              <a:t>vehicula</a:t>
            </a:r>
            <a:r>
              <a:rPr lang="hu-HU" sz="1800" b="0" i="0" u="none" strike="noStrike" baseline="0" dirty="0">
                <a:solidFill>
                  <a:srgbClr val="404040"/>
                </a:solidFill>
                <a:latin typeface="CenturyGothic"/>
              </a:rPr>
              <a:t> </a:t>
            </a:r>
            <a:r>
              <a:rPr lang="hu-HU" sz="1800" b="0" i="0" u="none" strike="noStrike" baseline="0" dirty="0" err="1">
                <a:solidFill>
                  <a:srgbClr val="404040"/>
                </a:solidFill>
                <a:latin typeface="CenturyGothic"/>
              </a:rPr>
              <a:t>ornare</a:t>
            </a:r>
            <a:r>
              <a:rPr lang="hu-HU" sz="1800" b="0" i="0" u="none" strike="noStrike" baseline="0" dirty="0">
                <a:solidFill>
                  <a:srgbClr val="404040"/>
                </a:solidFill>
                <a:latin typeface="CenturyGothic"/>
              </a:rPr>
              <a:t>. </a:t>
            </a:r>
            <a:r>
              <a:rPr lang="hu-HU" sz="1800" b="0" i="0" u="none" strike="noStrike" baseline="0" dirty="0" err="1">
                <a:solidFill>
                  <a:srgbClr val="404040"/>
                </a:solidFill>
                <a:latin typeface="CenturyGothic"/>
              </a:rPr>
              <a:t>Aenean</a:t>
            </a:r>
            <a:r>
              <a:rPr lang="hu-HU" sz="1800" b="0" i="0" u="none" strike="noStrike" baseline="0" dirty="0">
                <a:solidFill>
                  <a:srgbClr val="404040"/>
                </a:solidFill>
                <a:latin typeface="CenturyGothic"/>
              </a:rPr>
              <a:t> </a:t>
            </a:r>
            <a:r>
              <a:rPr lang="hu-HU" sz="1800" b="0" i="0" u="none" strike="noStrike" baseline="0" dirty="0" err="1">
                <a:solidFill>
                  <a:srgbClr val="404040"/>
                </a:solidFill>
                <a:latin typeface="CenturyGothic"/>
              </a:rPr>
              <a:t>ligula</a:t>
            </a:r>
            <a:r>
              <a:rPr lang="hu-HU" sz="1800" b="0" i="0" u="none" strike="noStrike" baseline="0" dirty="0">
                <a:solidFill>
                  <a:srgbClr val="404040"/>
                </a:solidFill>
                <a:latin typeface="CenturyGothic"/>
              </a:rPr>
              <a:t> </a:t>
            </a:r>
            <a:r>
              <a:rPr lang="da-DK" sz="1800" b="0" i="0" u="none" strike="noStrike" baseline="0" dirty="0">
                <a:solidFill>
                  <a:srgbClr val="404040"/>
                </a:solidFill>
                <a:latin typeface="CenturyGothic"/>
              </a:rPr>
              <a:t>nisi, mattis at dui sit amet, eleifend posuere velit. Fusce</a:t>
            </a:r>
            <a:r>
              <a:rPr lang="hu-HU" sz="1800" b="0" i="0" u="none" strike="noStrike" baseline="0" dirty="0">
                <a:solidFill>
                  <a:srgbClr val="404040"/>
                </a:solidFill>
                <a:latin typeface="CenturyGothic"/>
              </a:rPr>
              <a:t> </a:t>
            </a:r>
            <a:r>
              <a:rPr lang="pt-BR" sz="1800" b="0" i="0" u="none" strike="noStrike" baseline="0" dirty="0">
                <a:solidFill>
                  <a:srgbClr val="404040"/>
                </a:solidFill>
                <a:latin typeface="CenturyGothic"/>
              </a:rPr>
              <a:t>luctus dictum libero, eu scelerisque arcu elementum</a:t>
            </a:r>
            <a:r>
              <a:rPr lang="hu-HU" sz="1800" b="0" i="0" u="none" strike="noStrike" baseline="0" dirty="0">
                <a:solidFill>
                  <a:srgbClr val="404040"/>
                </a:solidFill>
                <a:latin typeface="CenturyGothic"/>
              </a:rPr>
              <a:t> </a:t>
            </a:r>
            <a:r>
              <a:rPr lang="it-IT" sz="1800" b="0" i="0" u="none" strike="noStrike" baseline="0" dirty="0">
                <a:solidFill>
                  <a:srgbClr val="404040"/>
                </a:solidFill>
                <a:latin typeface="CenturyGothic"/>
              </a:rPr>
              <a:t>nec. Class aptent taciti sociosqu ad litora torquent per</a:t>
            </a:r>
            <a:r>
              <a:rPr lang="hu-HU" sz="1800" b="0" i="0" u="none" strike="noStrike" baseline="0" dirty="0">
                <a:solidFill>
                  <a:srgbClr val="404040"/>
                </a:solidFill>
                <a:latin typeface="CenturyGothic"/>
              </a:rPr>
              <a:t> </a:t>
            </a:r>
            <a:r>
              <a:rPr lang="hu-HU" sz="1800" b="0" i="0" u="none" strike="noStrike" baseline="0" dirty="0" err="1">
                <a:solidFill>
                  <a:srgbClr val="404040"/>
                </a:solidFill>
                <a:latin typeface="CenturyGothic"/>
              </a:rPr>
              <a:t>conubia</a:t>
            </a:r>
            <a:r>
              <a:rPr lang="hu-HU" sz="1800" b="0" i="0" u="none" strike="noStrike" baseline="0" dirty="0">
                <a:solidFill>
                  <a:srgbClr val="404040"/>
                </a:solidFill>
                <a:latin typeface="CenturyGothic"/>
              </a:rPr>
              <a:t> </a:t>
            </a:r>
            <a:r>
              <a:rPr lang="hu-HU" sz="1800" b="0" i="0" u="none" strike="noStrike" baseline="0" dirty="0" err="1">
                <a:solidFill>
                  <a:srgbClr val="404040"/>
                </a:solidFill>
                <a:latin typeface="CenturyGothic"/>
              </a:rPr>
              <a:t>nostra</a:t>
            </a:r>
            <a:r>
              <a:rPr lang="hu-HU" sz="1800" b="0" i="0" u="none" strike="noStrike" baseline="0" dirty="0">
                <a:solidFill>
                  <a:srgbClr val="404040"/>
                </a:solidFill>
                <a:latin typeface="CenturyGothic"/>
              </a:rPr>
              <a:t>, per </a:t>
            </a:r>
            <a:r>
              <a:rPr lang="hu-HU" sz="1800" b="0" i="0" u="none" strike="noStrike" baseline="0" dirty="0" err="1">
                <a:solidFill>
                  <a:srgbClr val="404040"/>
                </a:solidFill>
                <a:latin typeface="CenturyGothic"/>
              </a:rPr>
              <a:t>inceptos</a:t>
            </a:r>
            <a:r>
              <a:rPr lang="hu-HU" sz="1800" b="0" i="0" u="none" strike="noStrike" baseline="0" dirty="0">
                <a:solidFill>
                  <a:srgbClr val="404040"/>
                </a:solidFill>
                <a:latin typeface="CenturyGothic"/>
              </a:rPr>
              <a:t> </a:t>
            </a:r>
            <a:r>
              <a:rPr lang="hu-HU" sz="1800" b="0" i="0" u="none" strike="noStrike" baseline="0" dirty="0" err="1">
                <a:solidFill>
                  <a:srgbClr val="404040"/>
                </a:solidFill>
                <a:latin typeface="CenturyGothic"/>
              </a:rPr>
              <a:t>himenaeos</a:t>
            </a:r>
            <a:r>
              <a:rPr lang="hu-HU" sz="1800" b="0" i="0" u="none" strike="noStrike" baseline="0" dirty="0">
                <a:solidFill>
                  <a:srgbClr val="404040"/>
                </a:solidFill>
                <a:latin typeface="CenturyGothic"/>
              </a:rPr>
              <a:t>.</a:t>
            </a:r>
            <a:endParaRPr lang="hu-HU" dirty="0"/>
          </a:p>
        </p:txBody>
      </p:sp>
      <p:sp>
        <p:nvSpPr>
          <p:cNvPr id="16" name="Pealkiri 1">
            <a:extLst>
              <a:ext uri="{FF2B5EF4-FFF2-40B4-BE49-F238E27FC236}">
                <a16:creationId xmlns:a16="http://schemas.microsoft.com/office/drawing/2014/main" id="{C1806534-7EF0-43B2-8F37-C5F00E9179B4}"/>
              </a:ext>
            </a:extLst>
          </p:cNvPr>
          <p:cNvSpPr>
            <a:spLocks noGrp="1"/>
          </p:cNvSpPr>
          <p:nvPr>
            <p:ph type="title" hasCustomPrompt="1"/>
          </p:nvPr>
        </p:nvSpPr>
        <p:spPr>
          <a:xfrm>
            <a:off x="0" y="8317"/>
            <a:ext cx="12192000" cy="662782"/>
          </a:xfrm>
        </p:spPr>
        <p:txBody>
          <a:bodyPr/>
          <a:lstStyle>
            <a:lvl1pPr>
              <a:defRPr/>
            </a:lvl1pPr>
          </a:lstStyle>
          <a:p>
            <a:r>
              <a:rPr lang="hu-HU" dirty="0"/>
              <a:t>Headline</a:t>
            </a:r>
            <a:endParaRPr lang="en-US" dirty="0"/>
          </a:p>
        </p:txBody>
      </p:sp>
      <p:sp>
        <p:nvSpPr>
          <p:cNvPr id="6" name="Tartalom helye 5">
            <a:extLst>
              <a:ext uri="{FF2B5EF4-FFF2-40B4-BE49-F238E27FC236}">
                <a16:creationId xmlns:a16="http://schemas.microsoft.com/office/drawing/2014/main" id="{6287DD40-7992-4419-A67E-67CF79216EDB}"/>
              </a:ext>
            </a:extLst>
          </p:cNvPr>
          <p:cNvSpPr>
            <a:spLocks noGrp="1"/>
          </p:cNvSpPr>
          <p:nvPr>
            <p:ph sz="quarter" idx="16" hasCustomPrompt="1"/>
          </p:nvPr>
        </p:nvSpPr>
        <p:spPr>
          <a:xfrm>
            <a:off x="325438" y="1331913"/>
            <a:ext cx="6497637" cy="4474641"/>
          </a:xfrm>
        </p:spPr>
        <p:txBody>
          <a:bodyPr/>
          <a:lstStyle>
            <a:lvl1pPr marL="0" indent="0">
              <a:buNone/>
              <a:defRPr/>
            </a:lvl1pPr>
          </a:lstStyle>
          <a:p>
            <a:pPr lvl="0"/>
            <a:r>
              <a:rPr lang="hu-HU" dirty="0"/>
              <a:t>Picture</a:t>
            </a:r>
          </a:p>
        </p:txBody>
      </p:sp>
    </p:spTree>
    <p:extLst>
      <p:ext uri="{BB962C8B-B14F-4D97-AF65-F5344CB8AC3E}">
        <p14:creationId xmlns:p14="http://schemas.microsoft.com/office/powerpoint/2010/main" val="1684959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headline 1">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3A1B4AE-26E2-45BB-BE39-2C3F9E4629AD}"/>
              </a:ext>
            </a:extLst>
          </p:cNvPr>
          <p:cNvSpPr>
            <a:spLocks noGrp="1"/>
          </p:cNvSpPr>
          <p:nvPr>
            <p:ph type="title" hasCustomPrompt="1"/>
          </p:nvPr>
        </p:nvSpPr>
        <p:spPr>
          <a:xfrm>
            <a:off x="0" y="8317"/>
            <a:ext cx="12192000" cy="662782"/>
          </a:xfrm>
        </p:spPr>
        <p:txBody>
          <a:bodyPr/>
          <a:lstStyle>
            <a:lvl1pPr>
              <a:defRPr/>
            </a:lvl1pPr>
          </a:lstStyle>
          <a:p>
            <a:r>
              <a:rPr lang="hu-HU" dirty="0"/>
              <a:t>Headline</a:t>
            </a:r>
            <a:endParaRPr lang="en-US" dirty="0"/>
          </a:p>
        </p:txBody>
      </p:sp>
      <p:sp>
        <p:nvSpPr>
          <p:cNvPr id="3" name="Sisu kohatäide 2">
            <a:extLst>
              <a:ext uri="{FF2B5EF4-FFF2-40B4-BE49-F238E27FC236}">
                <a16:creationId xmlns:a16="http://schemas.microsoft.com/office/drawing/2014/main" id="{F6F17959-31FC-492A-92D3-2925705522AB}"/>
              </a:ext>
            </a:extLst>
          </p:cNvPr>
          <p:cNvSpPr>
            <a:spLocks noGrp="1"/>
          </p:cNvSpPr>
          <p:nvPr>
            <p:ph idx="1" hasCustomPrompt="1"/>
          </p:nvPr>
        </p:nvSpPr>
        <p:spPr>
          <a:xfrm>
            <a:off x="838200" y="2126973"/>
            <a:ext cx="10515600" cy="4049989"/>
          </a:xfrm>
        </p:spPr>
        <p:txBody>
          <a:bodyPr/>
          <a:lstStyle>
            <a:lvl1pPr>
              <a:defRPr/>
            </a:lvl1pPr>
            <a:lvl2pPr>
              <a:defRPr/>
            </a:lvl2pPr>
          </a:lstStyle>
          <a:p>
            <a:pPr lvl="0"/>
            <a:r>
              <a:rPr lang="hu-HU" dirty="0"/>
              <a:t>1</a:t>
            </a:r>
          </a:p>
          <a:p>
            <a:pPr lvl="1"/>
            <a:r>
              <a:rPr lang="hu-HU" dirty="0"/>
              <a:t>2</a:t>
            </a:r>
          </a:p>
          <a:p>
            <a:pPr lvl="2"/>
            <a:r>
              <a:rPr lang="hu-HU" dirty="0"/>
              <a:t>3	</a:t>
            </a:r>
          </a:p>
          <a:p>
            <a:pPr lvl="1"/>
            <a:endParaRPr lang="et-EE" dirty="0"/>
          </a:p>
        </p:txBody>
      </p:sp>
      <p:sp>
        <p:nvSpPr>
          <p:cNvPr id="4" name="Kuupäeva kohatäide 3">
            <a:extLst>
              <a:ext uri="{FF2B5EF4-FFF2-40B4-BE49-F238E27FC236}">
                <a16:creationId xmlns:a16="http://schemas.microsoft.com/office/drawing/2014/main" id="{C6146D93-85C9-41C7-A233-3C91FD7C70D4}"/>
              </a:ext>
            </a:extLst>
          </p:cNvPr>
          <p:cNvSpPr>
            <a:spLocks noGrp="1"/>
          </p:cNvSpPr>
          <p:nvPr>
            <p:ph type="dt" sz="half" idx="10"/>
          </p:nvPr>
        </p:nvSpPr>
        <p:spPr/>
        <p:txBody>
          <a:bodyPr/>
          <a:lstStyle/>
          <a:p>
            <a:fld id="{434657E7-8E6E-A142-B9AB-7D00ABE7A597}" type="datetime1">
              <a:rPr lang="en-US" smtClean="0"/>
              <a:t>6/29/2023</a:t>
            </a:fld>
            <a:endParaRPr lang="en-US"/>
          </a:p>
        </p:txBody>
      </p:sp>
      <p:sp>
        <p:nvSpPr>
          <p:cNvPr id="5" name="Jaluse kohatäide 4">
            <a:extLst>
              <a:ext uri="{FF2B5EF4-FFF2-40B4-BE49-F238E27FC236}">
                <a16:creationId xmlns:a16="http://schemas.microsoft.com/office/drawing/2014/main" id="{B0D990B8-07F5-47B6-86E8-5CC1300DB083}"/>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BDBD72B8-5C6B-43C6-AA30-284B78A82B69}"/>
              </a:ext>
            </a:extLst>
          </p:cNvPr>
          <p:cNvSpPr>
            <a:spLocks noGrp="1"/>
          </p:cNvSpPr>
          <p:nvPr>
            <p:ph type="sldNum" sz="quarter" idx="12"/>
          </p:nvPr>
        </p:nvSpPr>
        <p:spPr/>
        <p:txBody>
          <a:bodyPr/>
          <a:lstStyle/>
          <a:p>
            <a:fld id="{BB650224-4DA1-45D0-876B-48147E635FEB}" type="slidenum">
              <a:rPr lang="en-US" smtClean="0"/>
              <a:t>‹#›</a:t>
            </a:fld>
            <a:endParaRPr lang="en-US"/>
          </a:p>
        </p:txBody>
      </p:sp>
      <p:pic>
        <p:nvPicPr>
          <p:cNvPr id="7" name="Pilt 6">
            <a:extLst>
              <a:ext uri="{FF2B5EF4-FFF2-40B4-BE49-F238E27FC236}">
                <a16:creationId xmlns:a16="http://schemas.microsoft.com/office/drawing/2014/main" id="{A5E515E6-D927-4B71-BF90-D8DC82500B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21423" y="111591"/>
            <a:ext cx="439513" cy="457855"/>
          </a:xfrm>
          <a:prstGeom prst="rect">
            <a:avLst/>
          </a:prstGeom>
        </p:spPr>
      </p:pic>
    </p:spTree>
    <p:extLst>
      <p:ext uri="{BB962C8B-B14F-4D97-AF65-F5344CB8AC3E}">
        <p14:creationId xmlns:p14="http://schemas.microsoft.com/office/powerpoint/2010/main" val="30584469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headline 2">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F6AA57E-5962-41B5-9F1F-B27C19E8F383}"/>
              </a:ext>
            </a:extLst>
          </p:cNvPr>
          <p:cNvSpPr>
            <a:spLocks noGrp="1"/>
          </p:cNvSpPr>
          <p:nvPr>
            <p:ph type="title" hasCustomPrompt="1"/>
          </p:nvPr>
        </p:nvSpPr>
        <p:spPr/>
        <p:txBody>
          <a:bodyPr/>
          <a:lstStyle>
            <a:lvl1pPr>
              <a:defRPr/>
            </a:lvl1pPr>
          </a:lstStyle>
          <a:p>
            <a:r>
              <a:rPr lang="hu-HU" dirty="0"/>
              <a:t>Headline</a:t>
            </a:r>
            <a:endParaRPr lang="en-US" dirty="0"/>
          </a:p>
        </p:txBody>
      </p:sp>
      <p:sp>
        <p:nvSpPr>
          <p:cNvPr id="3" name="Sisu kohatäide 2">
            <a:extLst>
              <a:ext uri="{FF2B5EF4-FFF2-40B4-BE49-F238E27FC236}">
                <a16:creationId xmlns:a16="http://schemas.microsoft.com/office/drawing/2014/main" id="{39902165-5F5C-4BFF-A722-F4E38E3A86D4}"/>
              </a:ext>
            </a:extLst>
          </p:cNvPr>
          <p:cNvSpPr>
            <a:spLocks noGrp="1"/>
          </p:cNvSpPr>
          <p:nvPr>
            <p:ph sz="half" idx="1" hasCustomPrompt="1"/>
          </p:nvPr>
        </p:nvSpPr>
        <p:spPr>
          <a:xfrm>
            <a:off x="838200" y="1825625"/>
            <a:ext cx="5181600" cy="4351338"/>
          </a:xfrm>
        </p:spPr>
        <p:txBody>
          <a:bodyPr/>
          <a:lstStyle>
            <a:lvl1pPr>
              <a:defRPr/>
            </a:lvl1pPr>
          </a:lstStyle>
          <a:p>
            <a:pPr lvl="0"/>
            <a:r>
              <a:rPr lang="hu-HU" dirty="0"/>
              <a:t>1</a:t>
            </a:r>
          </a:p>
          <a:p>
            <a:pPr lvl="1"/>
            <a:r>
              <a:rPr lang="hu-HU" dirty="0"/>
              <a:t>2</a:t>
            </a:r>
            <a:endParaRPr lang="en-US" dirty="0"/>
          </a:p>
        </p:txBody>
      </p:sp>
      <p:sp>
        <p:nvSpPr>
          <p:cNvPr id="4" name="Sisu kohatäide 3">
            <a:extLst>
              <a:ext uri="{FF2B5EF4-FFF2-40B4-BE49-F238E27FC236}">
                <a16:creationId xmlns:a16="http://schemas.microsoft.com/office/drawing/2014/main" id="{E93CA19A-FB0F-422E-9F2B-4A6F36749B40}"/>
              </a:ext>
            </a:extLst>
          </p:cNvPr>
          <p:cNvSpPr>
            <a:spLocks noGrp="1"/>
          </p:cNvSpPr>
          <p:nvPr>
            <p:ph sz="half" idx="2" hasCustomPrompt="1"/>
          </p:nvPr>
        </p:nvSpPr>
        <p:spPr>
          <a:xfrm>
            <a:off x="6172200" y="1825625"/>
            <a:ext cx="5181600" cy="4351338"/>
          </a:xfrm>
        </p:spPr>
        <p:txBody>
          <a:bodyPr/>
          <a:lstStyle>
            <a:lvl1pPr>
              <a:defRPr/>
            </a:lvl1pPr>
          </a:lstStyle>
          <a:p>
            <a:pPr lvl="0"/>
            <a:r>
              <a:rPr lang="hu-HU" dirty="0"/>
              <a:t>1</a:t>
            </a:r>
          </a:p>
          <a:p>
            <a:pPr lvl="1"/>
            <a:r>
              <a:rPr lang="hu-HU" dirty="0"/>
              <a:t>2</a:t>
            </a:r>
          </a:p>
          <a:p>
            <a:pPr lvl="2"/>
            <a:r>
              <a:rPr lang="hu-HU" dirty="0"/>
              <a:t>3</a:t>
            </a:r>
            <a:endParaRPr lang="en-US" dirty="0"/>
          </a:p>
        </p:txBody>
      </p:sp>
      <p:sp>
        <p:nvSpPr>
          <p:cNvPr id="5" name="Kuupäeva kohatäide 4">
            <a:extLst>
              <a:ext uri="{FF2B5EF4-FFF2-40B4-BE49-F238E27FC236}">
                <a16:creationId xmlns:a16="http://schemas.microsoft.com/office/drawing/2014/main" id="{7EEC4A11-0915-47CA-9CE8-D266BBB8B2C9}"/>
              </a:ext>
            </a:extLst>
          </p:cNvPr>
          <p:cNvSpPr>
            <a:spLocks noGrp="1"/>
          </p:cNvSpPr>
          <p:nvPr>
            <p:ph type="dt" sz="half" idx="10"/>
          </p:nvPr>
        </p:nvSpPr>
        <p:spPr/>
        <p:txBody>
          <a:bodyPr/>
          <a:lstStyle/>
          <a:p>
            <a:fld id="{7D8EC937-0CC3-ED40-85FB-D897C3EB60BC}" type="datetime1">
              <a:rPr lang="en-US" smtClean="0"/>
              <a:t>6/29/2023</a:t>
            </a:fld>
            <a:endParaRPr lang="en-US"/>
          </a:p>
        </p:txBody>
      </p:sp>
      <p:sp>
        <p:nvSpPr>
          <p:cNvPr id="6" name="Jaluse kohatäide 5">
            <a:extLst>
              <a:ext uri="{FF2B5EF4-FFF2-40B4-BE49-F238E27FC236}">
                <a16:creationId xmlns:a16="http://schemas.microsoft.com/office/drawing/2014/main" id="{71A40C9D-4A68-4D5D-916D-337969154755}"/>
              </a:ext>
            </a:extLst>
          </p:cNvPr>
          <p:cNvSpPr>
            <a:spLocks noGrp="1"/>
          </p:cNvSpPr>
          <p:nvPr>
            <p:ph type="ftr" sz="quarter" idx="11"/>
          </p:nvPr>
        </p:nvSpPr>
        <p:spPr/>
        <p:txBody>
          <a:bodyPr/>
          <a:lstStyle/>
          <a:p>
            <a:endParaRPr lang="en-US"/>
          </a:p>
        </p:txBody>
      </p:sp>
      <p:sp>
        <p:nvSpPr>
          <p:cNvPr id="7" name="Slaidinumbri kohatäide 6">
            <a:extLst>
              <a:ext uri="{FF2B5EF4-FFF2-40B4-BE49-F238E27FC236}">
                <a16:creationId xmlns:a16="http://schemas.microsoft.com/office/drawing/2014/main" id="{A2794ED6-8560-458A-8235-64313A8153B0}"/>
              </a:ext>
            </a:extLst>
          </p:cNvPr>
          <p:cNvSpPr>
            <a:spLocks noGrp="1"/>
          </p:cNvSpPr>
          <p:nvPr>
            <p:ph type="sldNum" sz="quarter" idx="12"/>
          </p:nvPr>
        </p:nvSpPr>
        <p:spPr/>
        <p:txBody>
          <a:bodyPr/>
          <a:lstStyle/>
          <a:p>
            <a:fld id="{BB650224-4DA1-45D0-876B-48147E635FEB}" type="slidenum">
              <a:rPr lang="en-US" smtClean="0"/>
              <a:t>‹#›</a:t>
            </a:fld>
            <a:endParaRPr lang="en-US"/>
          </a:p>
        </p:txBody>
      </p:sp>
      <p:pic>
        <p:nvPicPr>
          <p:cNvPr id="8" name="Pilt 7">
            <a:extLst>
              <a:ext uri="{FF2B5EF4-FFF2-40B4-BE49-F238E27FC236}">
                <a16:creationId xmlns:a16="http://schemas.microsoft.com/office/drawing/2014/main" id="{2C3DE20F-2232-45EE-B177-F23C24ACF1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21423" y="111591"/>
            <a:ext cx="439513" cy="457855"/>
          </a:xfrm>
          <a:prstGeom prst="rect">
            <a:avLst/>
          </a:prstGeom>
        </p:spPr>
      </p:pic>
    </p:spTree>
    <p:extLst>
      <p:ext uri="{BB962C8B-B14F-4D97-AF65-F5344CB8AC3E}">
        <p14:creationId xmlns:p14="http://schemas.microsoft.com/office/powerpoint/2010/main" val="3272022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headline 3">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E7233A6-5A79-4FDA-B9B6-E4EBE79DEC3B}"/>
              </a:ext>
            </a:extLst>
          </p:cNvPr>
          <p:cNvSpPr>
            <a:spLocks noGrp="1"/>
          </p:cNvSpPr>
          <p:nvPr>
            <p:ph type="title" hasCustomPrompt="1"/>
          </p:nvPr>
        </p:nvSpPr>
        <p:spPr>
          <a:xfrm>
            <a:off x="0" y="1"/>
            <a:ext cx="12192000" cy="681036"/>
          </a:xfrm>
        </p:spPr>
        <p:txBody>
          <a:bodyPr/>
          <a:lstStyle>
            <a:lvl1pPr>
              <a:defRPr/>
            </a:lvl1pPr>
          </a:lstStyle>
          <a:p>
            <a:r>
              <a:rPr lang="hu-HU" dirty="0"/>
              <a:t>Headline</a:t>
            </a:r>
            <a:endParaRPr lang="en-US" dirty="0"/>
          </a:p>
        </p:txBody>
      </p:sp>
      <p:sp>
        <p:nvSpPr>
          <p:cNvPr id="3" name="Kuupäeva kohatäide 2">
            <a:extLst>
              <a:ext uri="{FF2B5EF4-FFF2-40B4-BE49-F238E27FC236}">
                <a16:creationId xmlns:a16="http://schemas.microsoft.com/office/drawing/2014/main" id="{E15D43A0-AA62-4B64-A175-6CB6552461EA}"/>
              </a:ext>
            </a:extLst>
          </p:cNvPr>
          <p:cNvSpPr>
            <a:spLocks noGrp="1"/>
          </p:cNvSpPr>
          <p:nvPr>
            <p:ph type="dt" sz="half" idx="10"/>
          </p:nvPr>
        </p:nvSpPr>
        <p:spPr/>
        <p:txBody>
          <a:bodyPr/>
          <a:lstStyle/>
          <a:p>
            <a:fld id="{CA9C6320-9432-254E-B8DB-15E50EE3C9DA}" type="datetime1">
              <a:rPr lang="en-US" smtClean="0"/>
              <a:t>6/29/2023</a:t>
            </a:fld>
            <a:endParaRPr lang="en-US"/>
          </a:p>
        </p:txBody>
      </p:sp>
      <p:sp>
        <p:nvSpPr>
          <p:cNvPr id="4" name="Jaluse kohatäide 3">
            <a:extLst>
              <a:ext uri="{FF2B5EF4-FFF2-40B4-BE49-F238E27FC236}">
                <a16:creationId xmlns:a16="http://schemas.microsoft.com/office/drawing/2014/main" id="{256C2D44-E75A-4C7F-BD5F-971D88D730F0}"/>
              </a:ext>
            </a:extLst>
          </p:cNvPr>
          <p:cNvSpPr>
            <a:spLocks noGrp="1"/>
          </p:cNvSpPr>
          <p:nvPr>
            <p:ph type="ftr" sz="quarter" idx="11"/>
          </p:nvPr>
        </p:nvSpPr>
        <p:spPr/>
        <p:txBody>
          <a:bodyPr/>
          <a:lstStyle/>
          <a:p>
            <a:endParaRPr lang="en-US"/>
          </a:p>
        </p:txBody>
      </p:sp>
      <p:sp>
        <p:nvSpPr>
          <p:cNvPr id="5" name="Slaidinumbri kohatäide 4">
            <a:extLst>
              <a:ext uri="{FF2B5EF4-FFF2-40B4-BE49-F238E27FC236}">
                <a16:creationId xmlns:a16="http://schemas.microsoft.com/office/drawing/2014/main" id="{9FF07D62-91A1-48FA-97CE-10C7BF72B5E0}"/>
              </a:ext>
            </a:extLst>
          </p:cNvPr>
          <p:cNvSpPr>
            <a:spLocks noGrp="1"/>
          </p:cNvSpPr>
          <p:nvPr>
            <p:ph type="sldNum" sz="quarter" idx="12"/>
          </p:nvPr>
        </p:nvSpPr>
        <p:spPr/>
        <p:txBody>
          <a:bodyPr/>
          <a:lstStyle/>
          <a:p>
            <a:fld id="{BB650224-4DA1-45D0-876B-48147E635FEB}" type="slidenum">
              <a:rPr lang="en-US" smtClean="0"/>
              <a:t>‹#›</a:t>
            </a:fld>
            <a:endParaRPr lang="en-US"/>
          </a:p>
        </p:txBody>
      </p:sp>
      <p:pic>
        <p:nvPicPr>
          <p:cNvPr id="6" name="Pilt 5">
            <a:extLst>
              <a:ext uri="{FF2B5EF4-FFF2-40B4-BE49-F238E27FC236}">
                <a16:creationId xmlns:a16="http://schemas.microsoft.com/office/drawing/2014/main" id="{2C5F0E08-066F-46CB-B7B1-8CAE84FA58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21423" y="111591"/>
            <a:ext cx="439513" cy="457855"/>
          </a:xfrm>
          <a:prstGeom prst="rect">
            <a:avLst/>
          </a:prstGeom>
        </p:spPr>
      </p:pic>
    </p:spTree>
    <p:extLst>
      <p:ext uri="{BB962C8B-B14F-4D97-AF65-F5344CB8AC3E}">
        <p14:creationId xmlns:p14="http://schemas.microsoft.com/office/powerpoint/2010/main" val="2552701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bg>
      <p:bgPr>
        <a:solidFill>
          <a:srgbClr val="00B0F0"/>
        </a:solid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D421966-7FD5-4E44-89A2-898F4F79E1A4}"/>
              </a:ext>
            </a:extLst>
          </p:cNvPr>
          <p:cNvSpPr>
            <a:spLocks noGrp="1"/>
          </p:cNvSpPr>
          <p:nvPr>
            <p:ph type="title"/>
          </p:nvPr>
        </p:nvSpPr>
        <p:spPr>
          <a:xfrm>
            <a:off x="831850" y="1709738"/>
            <a:ext cx="10515600" cy="2852737"/>
          </a:xfrm>
        </p:spPr>
        <p:txBody>
          <a:bodyPr anchor="b"/>
          <a:lstStyle>
            <a:lvl1pPr algn="ctr">
              <a:defRPr sz="6000"/>
            </a:lvl1pPr>
          </a:lstStyle>
          <a:p>
            <a:r>
              <a:rPr lang="et-EE" dirty="0"/>
              <a:t>Klõpsake juhteksemplari pealkirja laadi redigeerimiseks</a:t>
            </a:r>
            <a:endParaRPr lang="en-US" dirty="0"/>
          </a:p>
        </p:txBody>
      </p:sp>
      <p:sp>
        <p:nvSpPr>
          <p:cNvPr id="3" name="Teksti kohatäide 2">
            <a:extLst>
              <a:ext uri="{FF2B5EF4-FFF2-40B4-BE49-F238E27FC236}">
                <a16:creationId xmlns:a16="http://schemas.microsoft.com/office/drawing/2014/main" id="{F5125CEC-1FDA-4F39-B8C9-5A1329465A3C}"/>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dirty="0"/>
              <a:t>Redigeerige juhteksemplari tekstilaade</a:t>
            </a:r>
          </a:p>
        </p:txBody>
      </p:sp>
      <p:sp>
        <p:nvSpPr>
          <p:cNvPr id="4" name="Kuupäeva kohatäide 3">
            <a:extLst>
              <a:ext uri="{FF2B5EF4-FFF2-40B4-BE49-F238E27FC236}">
                <a16:creationId xmlns:a16="http://schemas.microsoft.com/office/drawing/2014/main" id="{B7E30996-D7B6-4C9A-A718-3E39C8295CBA}"/>
              </a:ext>
            </a:extLst>
          </p:cNvPr>
          <p:cNvSpPr>
            <a:spLocks noGrp="1"/>
          </p:cNvSpPr>
          <p:nvPr>
            <p:ph type="dt" sz="half" idx="10"/>
          </p:nvPr>
        </p:nvSpPr>
        <p:spPr/>
        <p:txBody>
          <a:bodyPr/>
          <a:lstStyle/>
          <a:p>
            <a:fld id="{24E5562E-E509-5345-92BA-B3F35A40161D}" type="datetime1">
              <a:rPr lang="en-US" smtClean="0"/>
              <a:t>6/29/2023</a:t>
            </a:fld>
            <a:endParaRPr lang="en-US" dirty="0"/>
          </a:p>
        </p:txBody>
      </p:sp>
      <p:sp>
        <p:nvSpPr>
          <p:cNvPr id="5" name="Jaluse kohatäide 4">
            <a:extLst>
              <a:ext uri="{FF2B5EF4-FFF2-40B4-BE49-F238E27FC236}">
                <a16:creationId xmlns:a16="http://schemas.microsoft.com/office/drawing/2014/main" id="{FA11D8FA-A124-43CD-95AF-2B135ADD9C1C}"/>
              </a:ext>
            </a:extLst>
          </p:cNvPr>
          <p:cNvSpPr>
            <a:spLocks noGrp="1"/>
          </p:cNvSpPr>
          <p:nvPr>
            <p:ph type="ftr" sz="quarter" idx="11"/>
          </p:nvPr>
        </p:nvSpPr>
        <p:spPr/>
        <p:txBody>
          <a:bodyPr/>
          <a:lstStyle/>
          <a:p>
            <a:endParaRPr lang="en-US" dirty="0"/>
          </a:p>
        </p:txBody>
      </p:sp>
      <p:sp>
        <p:nvSpPr>
          <p:cNvPr id="6" name="Slaidinumbri kohatäide 5">
            <a:extLst>
              <a:ext uri="{FF2B5EF4-FFF2-40B4-BE49-F238E27FC236}">
                <a16:creationId xmlns:a16="http://schemas.microsoft.com/office/drawing/2014/main" id="{52E69D89-6B15-4E0D-8B85-D996DC1EDC7D}"/>
              </a:ext>
            </a:extLst>
          </p:cNvPr>
          <p:cNvSpPr>
            <a:spLocks noGrp="1"/>
          </p:cNvSpPr>
          <p:nvPr>
            <p:ph type="sldNum" sz="quarter" idx="12"/>
          </p:nvPr>
        </p:nvSpPr>
        <p:spPr/>
        <p:txBody>
          <a:bodyPr/>
          <a:lstStyle/>
          <a:p>
            <a:fld id="{BB650224-4DA1-45D0-876B-48147E635FEB}" type="slidenum">
              <a:rPr lang="en-US" smtClean="0"/>
              <a:t>‹#›</a:t>
            </a:fld>
            <a:endParaRPr lang="en-US" dirty="0"/>
          </a:p>
        </p:txBody>
      </p:sp>
      <p:pic>
        <p:nvPicPr>
          <p:cNvPr id="7" name="Pilt 6">
            <a:extLst>
              <a:ext uri="{FF2B5EF4-FFF2-40B4-BE49-F238E27FC236}">
                <a16:creationId xmlns:a16="http://schemas.microsoft.com/office/drawing/2014/main" id="{AD94B4E5-FCC5-48C7-B33C-D75D68935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040" y="5664395"/>
            <a:ext cx="1050960" cy="1092143"/>
          </a:xfrm>
          <a:prstGeom prst="rect">
            <a:avLst/>
          </a:prstGeom>
        </p:spPr>
      </p:pic>
    </p:spTree>
    <p:extLst>
      <p:ext uri="{BB962C8B-B14F-4D97-AF65-F5344CB8AC3E}">
        <p14:creationId xmlns:p14="http://schemas.microsoft.com/office/powerpoint/2010/main" val="171102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4">
    <p:spTree>
      <p:nvGrpSpPr>
        <p:cNvPr id="1" name=""/>
        <p:cNvGrpSpPr/>
        <p:nvPr/>
      </p:nvGrpSpPr>
      <p:grpSpPr>
        <a:xfrm>
          <a:off x="0" y="0"/>
          <a:ext cx="0" cy="0"/>
          <a:chOff x="0" y="0"/>
          <a:chExt cx="0" cy="0"/>
        </a:xfrm>
      </p:grpSpPr>
      <p:sp>
        <p:nvSpPr>
          <p:cNvPr id="3" name="Pildi kohatäide 2">
            <a:extLst>
              <a:ext uri="{FF2B5EF4-FFF2-40B4-BE49-F238E27FC236}">
                <a16:creationId xmlns:a16="http://schemas.microsoft.com/office/drawing/2014/main" id="{54DA0C07-D844-44D2-A4AA-AA6339057515}"/>
              </a:ext>
            </a:extLst>
          </p:cNvPr>
          <p:cNvSpPr>
            <a:spLocks noGrp="1"/>
          </p:cNvSpPr>
          <p:nvPr>
            <p:ph type="pic" idx="1" hasCustomPrompt="1"/>
          </p:nvPr>
        </p:nvSpPr>
        <p:spPr>
          <a:xfrm>
            <a:off x="0" y="700915"/>
            <a:ext cx="6172200" cy="29566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dirty="0"/>
              <a:t>Picture</a:t>
            </a:r>
            <a:endParaRPr lang="en-US" dirty="0"/>
          </a:p>
        </p:txBody>
      </p:sp>
      <p:sp>
        <p:nvSpPr>
          <p:cNvPr id="4" name="Teksti kohatäide 3">
            <a:extLst>
              <a:ext uri="{FF2B5EF4-FFF2-40B4-BE49-F238E27FC236}">
                <a16:creationId xmlns:a16="http://schemas.microsoft.com/office/drawing/2014/main" id="{924E07BE-4004-4907-A72C-58F8C8A2C5DE}"/>
              </a:ext>
            </a:extLst>
          </p:cNvPr>
          <p:cNvSpPr>
            <a:spLocks noGrp="1"/>
          </p:cNvSpPr>
          <p:nvPr>
            <p:ph type="body" sz="half" idx="2" hasCustomPrompt="1"/>
          </p:nvPr>
        </p:nvSpPr>
        <p:spPr>
          <a:xfrm>
            <a:off x="7273718" y="17025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Picture</a:t>
            </a:r>
            <a:endParaRPr lang="et-EE" dirty="0"/>
          </a:p>
        </p:txBody>
      </p:sp>
      <p:sp>
        <p:nvSpPr>
          <p:cNvPr id="5" name="Kuupäeva kohatäide 4">
            <a:extLst>
              <a:ext uri="{FF2B5EF4-FFF2-40B4-BE49-F238E27FC236}">
                <a16:creationId xmlns:a16="http://schemas.microsoft.com/office/drawing/2014/main" id="{A247A4C1-3B65-4909-85D4-31CE14BA1A8D}"/>
              </a:ext>
            </a:extLst>
          </p:cNvPr>
          <p:cNvSpPr>
            <a:spLocks noGrp="1"/>
          </p:cNvSpPr>
          <p:nvPr>
            <p:ph type="dt" sz="half" idx="10"/>
          </p:nvPr>
        </p:nvSpPr>
        <p:spPr/>
        <p:txBody>
          <a:bodyPr/>
          <a:lstStyle/>
          <a:p>
            <a:fld id="{C98FF495-D155-0749-9C5A-247E053DCE46}" type="datetime1">
              <a:rPr lang="en-US" smtClean="0"/>
              <a:t>6/29/2023</a:t>
            </a:fld>
            <a:endParaRPr lang="en-US"/>
          </a:p>
        </p:txBody>
      </p:sp>
      <p:sp>
        <p:nvSpPr>
          <p:cNvPr id="6" name="Jaluse kohatäide 5">
            <a:extLst>
              <a:ext uri="{FF2B5EF4-FFF2-40B4-BE49-F238E27FC236}">
                <a16:creationId xmlns:a16="http://schemas.microsoft.com/office/drawing/2014/main" id="{1739E923-B614-4104-9FC5-EB122422C432}"/>
              </a:ext>
            </a:extLst>
          </p:cNvPr>
          <p:cNvSpPr>
            <a:spLocks noGrp="1"/>
          </p:cNvSpPr>
          <p:nvPr>
            <p:ph type="ftr" sz="quarter" idx="11"/>
          </p:nvPr>
        </p:nvSpPr>
        <p:spPr/>
        <p:txBody>
          <a:bodyPr/>
          <a:lstStyle/>
          <a:p>
            <a:endParaRPr lang="en-US"/>
          </a:p>
        </p:txBody>
      </p:sp>
      <p:sp>
        <p:nvSpPr>
          <p:cNvPr id="7" name="Slaidinumbri kohatäide 6">
            <a:extLst>
              <a:ext uri="{FF2B5EF4-FFF2-40B4-BE49-F238E27FC236}">
                <a16:creationId xmlns:a16="http://schemas.microsoft.com/office/drawing/2014/main" id="{02AACC4A-52A6-4155-9606-CEB62376E920}"/>
              </a:ext>
            </a:extLst>
          </p:cNvPr>
          <p:cNvSpPr>
            <a:spLocks noGrp="1"/>
          </p:cNvSpPr>
          <p:nvPr>
            <p:ph type="sldNum" sz="quarter" idx="12"/>
          </p:nvPr>
        </p:nvSpPr>
        <p:spPr/>
        <p:txBody>
          <a:bodyPr/>
          <a:lstStyle/>
          <a:p>
            <a:fld id="{BB650224-4DA1-45D0-876B-48147E635FEB}" type="slidenum">
              <a:rPr lang="en-US" smtClean="0"/>
              <a:t>‹#›</a:t>
            </a:fld>
            <a:endParaRPr lang="en-US"/>
          </a:p>
        </p:txBody>
      </p:sp>
      <p:sp>
        <p:nvSpPr>
          <p:cNvPr id="9" name="Pealkiri 1">
            <a:extLst>
              <a:ext uri="{FF2B5EF4-FFF2-40B4-BE49-F238E27FC236}">
                <a16:creationId xmlns:a16="http://schemas.microsoft.com/office/drawing/2014/main" id="{914B0880-B85B-4E45-B2B3-94ED08366F75}"/>
              </a:ext>
            </a:extLst>
          </p:cNvPr>
          <p:cNvSpPr>
            <a:spLocks noGrp="1"/>
          </p:cNvSpPr>
          <p:nvPr>
            <p:ph type="title" hasCustomPrompt="1"/>
          </p:nvPr>
        </p:nvSpPr>
        <p:spPr>
          <a:xfrm>
            <a:off x="0" y="1"/>
            <a:ext cx="12192000" cy="681036"/>
          </a:xfrm>
        </p:spPr>
        <p:txBody>
          <a:bodyPr/>
          <a:lstStyle>
            <a:lvl1pPr>
              <a:defRPr/>
            </a:lvl1pPr>
          </a:lstStyle>
          <a:p>
            <a:r>
              <a:rPr lang="hu-HU" dirty="0"/>
              <a:t>HEADLINE</a:t>
            </a:r>
            <a:endParaRPr lang="en-US" dirty="0"/>
          </a:p>
        </p:txBody>
      </p:sp>
      <p:sp>
        <p:nvSpPr>
          <p:cNvPr id="11" name="Pildi kohatäide 2">
            <a:extLst>
              <a:ext uri="{FF2B5EF4-FFF2-40B4-BE49-F238E27FC236}">
                <a16:creationId xmlns:a16="http://schemas.microsoft.com/office/drawing/2014/main" id="{CB0E05BF-F454-41FA-AF3E-044A16D0C13C}"/>
              </a:ext>
            </a:extLst>
          </p:cNvPr>
          <p:cNvSpPr>
            <a:spLocks noGrp="1"/>
          </p:cNvSpPr>
          <p:nvPr>
            <p:ph type="pic" idx="13" hasCustomPrompt="1"/>
          </p:nvPr>
        </p:nvSpPr>
        <p:spPr>
          <a:xfrm>
            <a:off x="0" y="3677479"/>
            <a:ext cx="6172200" cy="31805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dirty="0"/>
              <a:t>Picture</a:t>
            </a:r>
            <a:endParaRPr lang="en-US" dirty="0"/>
          </a:p>
        </p:txBody>
      </p:sp>
      <p:pic>
        <p:nvPicPr>
          <p:cNvPr id="12" name="Pilt 11">
            <a:extLst>
              <a:ext uri="{FF2B5EF4-FFF2-40B4-BE49-F238E27FC236}">
                <a16:creationId xmlns:a16="http://schemas.microsoft.com/office/drawing/2014/main" id="{C22B4874-8DDA-44CF-BF7E-BAA2BFED74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21423" y="111591"/>
            <a:ext cx="439513" cy="457855"/>
          </a:xfrm>
          <a:prstGeom prst="rect">
            <a:avLst/>
          </a:prstGeom>
        </p:spPr>
      </p:pic>
    </p:spTree>
    <p:extLst>
      <p:ext uri="{BB962C8B-B14F-4D97-AF65-F5344CB8AC3E}">
        <p14:creationId xmlns:p14="http://schemas.microsoft.com/office/powerpoint/2010/main" val="11586717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D421966-7FD5-4E44-89A2-898F4F79E1A4}"/>
              </a:ext>
            </a:extLst>
          </p:cNvPr>
          <p:cNvSpPr>
            <a:spLocks noGrp="1"/>
          </p:cNvSpPr>
          <p:nvPr>
            <p:ph type="title" hasCustomPrompt="1"/>
          </p:nvPr>
        </p:nvSpPr>
        <p:spPr>
          <a:xfrm>
            <a:off x="1" y="2672861"/>
            <a:ext cx="12192000" cy="1287157"/>
          </a:xfrm>
        </p:spPr>
        <p:txBody>
          <a:bodyPr anchor="b">
            <a:normAutofit/>
          </a:bodyPr>
          <a:lstStyle>
            <a:lvl1pPr algn="ctr">
              <a:defRPr sz="8000"/>
            </a:lvl1pPr>
          </a:lstStyle>
          <a:p>
            <a:r>
              <a:rPr lang="et-EE" dirty="0"/>
              <a:t>Thank</a:t>
            </a:r>
            <a:r>
              <a:rPr lang="hu-HU" dirty="0"/>
              <a:t> </a:t>
            </a:r>
            <a:r>
              <a:rPr lang="hu-HU" dirty="0" err="1"/>
              <a:t>you</a:t>
            </a:r>
            <a:endParaRPr lang="en-US" dirty="0"/>
          </a:p>
        </p:txBody>
      </p:sp>
      <p:sp>
        <p:nvSpPr>
          <p:cNvPr id="4" name="Kuupäeva kohatäide 3">
            <a:extLst>
              <a:ext uri="{FF2B5EF4-FFF2-40B4-BE49-F238E27FC236}">
                <a16:creationId xmlns:a16="http://schemas.microsoft.com/office/drawing/2014/main" id="{B7E30996-D7B6-4C9A-A718-3E39C8295CBA}"/>
              </a:ext>
            </a:extLst>
          </p:cNvPr>
          <p:cNvSpPr>
            <a:spLocks noGrp="1"/>
          </p:cNvSpPr>
          <p:nvPr>
            <p:ph type="dt" sz="half" idx="10"/>
          </p:nvPr>
        </p:nvSpPr>
        <p:spPr/>
        <p:txBody>
          <a:bodyPr/>
          <a:lstStyle/>
          <a:p>
            <a:fld id="{D749BE3D-6556-E246-9D40-6ABDCD5DDE21}" type="datetime1">
              <a:rPr lang="en-US" smtClean="0"/>
              <a:t>6/29/2023</a:t>
            </a:fld>
            <a:endParaRPr lang="en-US"/>
          </a:p>
        </p:txBody>
      </p:sp>
      <p:sp>
        <p:nvSpPr>
          <p:cNvPr id="5" name="Jaluse kohatäide 4">
            <a:extLst>
              <a:ext uri="{FF2B5EF4-FFF2-40B4-BE49-F238E27FC236}">
                <a16:creationId xmlns:a16="http://schemas.microsoft.com/office/drawing/2014/main" id="{FA11D8FA-A124-43CD-95AF-2B135ADD9C1C}"/>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52E69D89-6B15-4E0D-8B85-D996DC1EDC7D}"/>
              </a:ext>
            </a:extLst>
          </p:cNvPr>
          <p:cNvSpPr>
            <a:spLocks noGrp="1"/>
          </p:cNvSpPr>
          <p:nvPr>
            <p:ph type="sldNum" sz="quarter" idx="12"/>
          </p:nvPr>
        </p:nvSpPr>
        <p:spPr/>
        <p:txBody>
          <a:bodyPr/>
          <a:lstStyle/>
          <a:p>
            <a:fld id="{BB650224-4DA1-45D0-876B-48147E635FEB}" type="slidenum">
              <a:rPr lang="en-US" smtClean="0"/>
              <a:t>‹#›</a:t>
            </a:fld>
            <a:endParaRPr lang="en-US"/>
          </a:p>
        </p:txBody>
      </p:sp>
      <p:sp>
        <p:nvSpPr>
          <p:cNvPr id="8" name="TextBox 7">
            <a:extLst>
              <a:ext uri="{FF2B5EF4-FFF2-40B4-BE49-F238E27FC236}">
                <a16:creationId xmlns:a16="http://schemas.microsoft.com/office/drawing/2014/main" id="{020131AE-C5DA-4462-819E-B33ABEAD4042}"/>
              </a:ext>
            </a:extLst>
          </p:cNvPr>
          <p:cNvSpPr txBox="1"/>
          <p:nvPr userDrawn="1"/>
        </p:nvSpPr>
        <p:spPr>
          <a:xfrm>
            <a:off x="2149251" y="4949229"/>
            <a:ext cx="9144000" cy="11695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lumMod val="65000"/>
                    <a:lumOff val="35000"/>
                  </a:schemeClr>
                </a:solidFill>
                <a:effectLst/>
                <a:latin typeface="Century Gothic" panose="020B0502020202020204" pitchFamily="34" charset="0"/>
                <a:ea typeface="+mn-ea"/>
                <a:cs typeface="+mn-cs"/>
              </a:rPr>
              <a:t>This project has received funding from the European Union’s Horizon 2020 research and innovation </a:t>
            </a:r>
            <a:r>
              <a:rPr lang="en-US" sz="1400" kern="1200" dirty="0" err="1">
                <a:solidFill>
                  <a:schemeClr val="tx1">
                    <a:lumMod val="65000"/>
                    <a:lumOff val="35000"/>
                  </a:schemeClr>
                </a:solidFill>
                <a:effectLst/>
                <a:latin typeface="Century Gothic" panose="020B0502020202020204" pitchFamily="34" charset="0"/>
                <a:ea typeface="+mn-ea"/>
                <a:cs typeface="+mn-cs"/>
              </a:rPr>
              <a:t>programme</a:t>
            </a:r>
            <a:r>
              <a:rPr lang="en-US" sz="1400" kern="1200" dirty="0">
                <a:solidFill>
                  <a:schemeClr val="tx1">
                    <a:lumMod val="65000"/>
                    <a:lumOff val="35000"/>
                  </a:schemeClr>
                </a:solidFill>
                <a:effectLst/>
                <a:latin typeface="Century Gothic" panose="020B0502020202020204" pitchFamily="34" charset="0"/>
                <a:ea typeface="+mn-ea"/>
                <a:cs typeface="+mn-cs"/>
              </a:rPr>
              <a:t> under grant agreement No 892270. The sole responsibility of the content of this material lies with the authors. It does not necessarily represent the views of European Union, and neither </a:t>
            </a:r>
            <a:r>
              <a:rPr lang="en-US" sz="1400" kern="1200" dirty="0" err="1">
                <a:solidFill>
                  <a:schemeClr val="tx1">
                    <a:lumMod val="65000"/>
                    <a:lumOff val="35000"/>
                  </a:schemeClr>
                </a:solidFill>
                <a:effectLst/>
                <a:latin typeface="Century Gothic" panose="020B0502020202020204" pitchFamily="34" charset="0"/>
                <a:ea typeface="+mn-ea"/>
                <a:cs typeface="+mn-cs"/>
              </a:rPr>
              <a:t>EASME</a:t>
            </a:r>
            <a:r>
              <a:rPr lang="en-US" sz="1400" kern="1200" dirty="0">
                <a:solidFill>
                  <a:schemeClr val="tx1">
                    <a:lumMod val="65000"/>
                    <a:lumOff val="35000"/>
                  </a:schemeClr>
                </a:solidFill>
                <a:effectLst/>
                <a:latin typeface="Century Gothic" panose="020B0502020202020204" pitchFamily="34" charset="0"/>
                <a:ea typeface="+mn-ea"/>
                <a:cs typeface="+mn-cs"/>
              </a:rPr>
              <a:t> nor the European Commission are responsible for any use of this material.</a:t>
            </a:r>
          </a:p>
          <a:p>
            <a:pPr algn="just"/>
            <a:endParaRPr lang="en-US" sz="1400" dirty="0">
              <a:solidFill>
                <a:schemeClr val="bg1"/>
              </a:solidFill>
              <a:latin typeface="Century Gothic" panose="020B0502020202020204" pitchFamily="34" charset="0"/>
            </a:endParaRPr>
          </a:p>
        </p:txBody>
      </p:sp>
      <p:pic>
        <p:nvPicPr>
          <p:cNvPr id="9" name="Pilt 8">
            <a:extLst>
              <a:ext uri="{FF2B5EF4-FFF2-40B4-BE49-F238E27FC236}">
                <a16:creationId xmlns:a16="http://schemas.microsoft.com/office/drawing/2014/main" id="{89B434E3-3B88-4356-AE26-ECF5E778D4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8516" y="4651284"/>
            <a:ext cx="1930735" cy="1287156"/>
          </a:xfrm>
          <a:prstGeom prst="rect">
            <a:avLst/>
          </a:prstGeom>
        </p:spPr>
      </p:pic>
      <p:sp>
        <p:nvSpPr>
          <p:cNvPr id="10" name="Ristkülik 9">
            <a:extLst>
              <a:ext uri="{FF2B5EF4-FFF2-40B4-BE49-F238E27FC236}">
                <a16:creationId xmlns:a16="http://schemas.microsoft.com/office/drawing/2014/main" id="{9F2437A4-1142-435B-9AA5-BA557A86FC2C}"/>
              </a:ext>
            </a:extLst>
          </p:cNvPr>
          <p:cNvSpPr/>
          <p:nvPr userDrawn="1"/>
        </p:nvSpPr>
        <p:spPr>
          <a:xfrm>
            <a:off x="821635" y="4514722"/>
            <a:ext cx="1377950" cy="86901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lt 7">
            <a:extLst>
              <a:ext uri="{FF2B5EF4-FFF2-40B4-BE49-F238E27FC236}">
                <a16:creationId xmlns:a16="http://schemas.microsoft.com/office/drawing/2014/main" id="{F63B3B0C-ABFE-4201-9E7D-CB7FC5874F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74819" y="152070"/>
            <a:ext cx="3242361" cy="2174813"/>
          </a:xfrm>
          <a:prstGeom prst="rect">
            <a:avLst/>
          </a:prstGeom>
        </p:spPr>
      </p:pic>
      <p:pic>
        <p:nvPicPr>
          <p:cNvPr id="7" name="Kép 6">
            <a:extLst>
              <a:ext uri="{FF2B5EF4-FFF2-40B4-BE49-F238E27FC236}">
                <a16:creationId xmlns:a16="http://schemas.microsoft.com/office/drawing/2014/main" id="{4D7D9D97-06BE-4494-8D0B-553F45269BF9}"/>
              </a:ext>
            </a:extLst>
          </p:cNvPr>
          <p:cNvPicPr>
            <a:picLocks noChangeAspect="1"/>
          </p:cNvPicPr>
          <p:nvPr userDrawn="1"/>
        </p:nvPicPr>
        <p:blipFill rotWithShape="1">
          <a:blip r:embed="rId4"/>
          <a:srcRect r="82440"/>
          <a:stretch/>
        </p:blipFill>
        <p:spPr>
          <a:xfrm>
            <a:off x="421675" y="4926274"/>
            <a:ext cx="1524418" cy="1012166"/>
          </a:xfrm>
          <a:prstGeom prst="rect">
            <a:avLst/>
          </a:prstGeom>
        </p:spPr>
      </p:pic>
    </p:spTree>
    <p:extLst>
      <p:ext uri="{BB962C8B-B14F-4D97-AF65-F5344CB8AC3E}">
        <p14:creationId xmlns:p14="http://schemas.microsoft.com/office/powerpoint/2010/main" val="2292392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Jaotise päis">
    <p:bg>
      <p:bgPr>
        <a:solidFill>
          <a:srgbClr val="00B0F0"/>
        </a:solid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D421966-7FD5-4E44-89A2-898F4F79E1A4}"/>
              </a:ext>
            </a:extLst>
          </p:cNvPr>
          <p:cNvSpPr>
            <a:spLocks noGrp="1"/>
          </p:cNvSpPr>
          <p:nvPr>
            <p:ph type="title" hasCustomPrompt="1"/>
          </p:nvPr>
        </p:nvSpPr>
        <p:spPr>
          <a:xfrm>
            <a:off x="838200" y="2459833"/>
            <a:ext cx="10515600" cy="1500186"/>
          </a:xfrm>
        </p:spPr>
        <p:txBody>
          <a:bodyPr anchor="b">
            <a:normAutofit/>
          </a:bodyPr>
          <a:lstStyle>
            <a:lvl1pPr algn="ctr">
              <a:defRPr sz="8000"/>
            </a:lvl1pPr>
          </a:lstStyle>
          <a:p>
            <a:r>
              <a:rPr lang="et-EE" dirty="0" err="1"/>
              <a:t>Thanks</a:t>
            </a:r>
            <a:endParaRPr lang="en-US" dirty="0"/>
          </a:p>
        </p:txBody>
      </p:sp>
      <p:sp>
        <p:nvSpPr>
          <p:cNvPr id="4" name="Kuupäeva kohatäide 3">
            <a:extLst>
              <a:ext uri="{FF2B5EF4-FFF2-40B4-BE49-F238E27FC236}">
                <a16:creationId xmlns:a16="http://schemas.microsoft.com/office/drawing/2014/main" id="{B7E30996-D7B6-4C9A-A718-3E39C8295CBA}"/>
              </a:ext>
            </a:extLst>
          </p:cNvPr>
          <p:cNvSpPr>
            <a:spLocks noGrp="1"/>
          </p:cNvSpPr>
          <p:nvPr>
            <p:ph type="dt" sz="half" idx="10"/>
          </p:nvPr>
        </p:nvSpPr>
        <p:spPr/>
        <p:txBody>
          <a:bodyPr/>
          <a:lstStyle/>
          <a:p>
            <a:fld id="{0BC0AE55-1208-3046-87D0-C69A0BEB146A}" type="datetime1">
              <a:rPr lang="en-US" smtClean="0"/>
              <a:t>6/29/2023</a:t>
            </a:fld>
            <a:endParaRPr lang="en-US" dirty="0"/>
          </a:p>
        </p:txBody>
      </p:sp>
      <p:sp>
        <p:nvSpPr>
          <p:cNvPr id="5" name="Jaluse kohatäide 4">
            <a:extLst>
              <a:ext uri="{FF2B5EF4-FFF2-40B4-BE49-F238E27FC236}">
                <a16:creationId xmlns:a16="http://schemas.microsoft.com/office/drawing/2014/main" id="{FA11D8FA-A124-43CD-95AF-2B135ADD9C1C}"/>
              </a:ext>
            </a:extLst>
          </p:cNvPr>
          <p:cNvSpPr>
            <a:spLocks noGrp="1"/>
          </p:cNvSpPr>
          <p:nvPr>
            <p:ph type="ftr" sz="quarter" idx="11"/>
          </p:nvPr>
        </p:nvSpPr>
        <p:spPr/>
        <p:txBody>
          <a:bodyPr/>
          <a:lstStyle/>
          <a:p>
            <a:endParaRPr lang="en-US" dirty="0"/>
          </a:p>
        </p:txBody>
      </p:sp>
      <p:sp>
        <p:nvSpPr>
          <p:cNvPr id="6" name="Slaidinumbri kohatäide 5">
            <a:extLst>
              <a:ext uri="{FF2B5EF4-FFF2-40B4-BE49-F238E27FC236}">
                <a16:creationId xmlns:a16="http://schemas.microsoft.com/office/drawing/2014/main" id="{52E69D89-6B15-4E0D-8B85-D996DC1EDC7D}"/>
              </a:ext>
            </a:extLst>
          </p:cNvPr>
          <p:cNvSpPr>
            <a:spLocks noGrp="1"/>
          </p:cNvSpPr>
          <p:nvPr>
            <p:ph type="sldNum" sz="quarter" idx="12"/>
          </p:nvPr>
        </p:nvSpPr>
        <p:spPr/>
        <p:txBody>
          <a:bodyPr/>
          <a:lstStyle/>
          <a:p>
            <a:fld id="{BB650224-4DA1-45D0-876B-48147E635FEB}" type="slidenum">
              <a:rPr lang="en-US" smtClean="0"/>
              <a:t>‹#›</a:t>
            </a:fld>
            <a:endParaRPr lang="en-US" dirty="0"/>
          </a:p>
        </p:txBody>
      </p:sp>
      <p:sp>
        <p:nvSpPr>
          <p:cNvPr id="8" name="TextBox 7">
            <a:extLst>
              <a:ext uri="{FF2B5EF4-FFF2-40B4-BE49-F238E27FC236}">
                <a16:creationId xmlns:a16="http://schemas.microsoft.com/office/drawing/2014/main" id="{020131AE-C5DA-4462-819E-B33ABEAD4042}"/>
              </a:ext>
            </a:extLst>
          </p:cNvPr>
          <p:cNvSpPr txBox="1"/>
          <p:nvPr userDrawn="1"/>
        </p:nvSpPr>
        <p:spPr>
          <a:xfrm>
            <a:off x="2188618" y="4494844"/>
            <a:ext cx="9144000" cy="11695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bg1"/>
                </a:solidFill>
                <a:effectLst/>
                <a:latin typeface="Century Gothic" panose="020B0502020202020204" pitchFamily="34" charset="0"/>
                <a:ea typeface="+mn-ea"/>
                <a:cs typeface="+mn-cs"/>
              </a:rPr>
              <a:t>This project has received funding from the European Union’s Horizon 2020 research and innovation </a:t>
            </a:r>
            <a:r>
              <a:rPr lang="en-US" sz="1400" kern="1200" dirty="0" err="1">
                <a:solidFill>
                  <a:schemeClr val="bg1"/>
                </a:solidFill>
                <a:effectLst/>
                <a:latin typeface="Century Gothic" panose="020B0502020202020204" pitchFamily="34" charset="0"/>
                <a:ea typeface="+mn-ea"/>
                <a:cs typeface="+mn-cs"/>
              </a:rPr>
              <a:t>programme</a:t>
            </a:r>
            <a:r>
              <a:rPr lang="en-US" sz="1400" kern="1200" dirty="0">
                <a:solidFill>
                  <a:schemeClr val="bg1"/>
                </a:solidFill>
                <a:effectLst/>
                <a:latin typeface="Century Gothic" panose="020B0502020202020204" pitchFamily="34" charset="0"/>
                <a:ea typeface="+mn-ea"/>
                <a:cs typeface="+mn-cs"/>
              </a:rPr>
              <a:t> under grant agreement No 892270. The sole responsibility of the content of this material lies with the authors. It does not necessarily represent the views of European Union, and neither </a:t>
            </a:r>
            <a:r>
              <a:rPr lang="en-US" sz="1400" kern="1200" dirty="0" err="1">
                <a:solidFill>
                  <a:schemeClr val="bg1"/>
                </a:solidFill>
                <a:effectLst/>
                <a:latin typeface="Century Gothic" panose="020B0502020202020204" pitchFamily="34" charset="0"/>
                <a:ea typeface="+mn-ea"/>
                <a:cs typeface="+mn-cs"/>
              </a:rPr>
              <a:t>EASME</a:t>
            </a:r>
            <a:r>
              <a:rPr lang="en-US" sz="1400" kern="1200" dirty="0">
                <a:solidFill>
                  <a:schemeClr val="bg1"/>
                </a:solidFill>
                <a:effectLst/>
                <a:latin typeface="Century Gothic" panose="020B0502020202020204" pitchFamily="34" charset="0"/>
                <a:ea typeface="+mn-ea"/>
                <a:cs typeface="+mn-cs"/>
              </a:rPr>
              <a:t> nor the European Commission are responsible for any use of this material.</a:t>
            </a:r>
          </a:p>
          <a:p>
            <a:pPr algn="just"/>
            <a:endParaRPr lang="en-US" sz="1400" dirty="0">
              <a:solidFill>
                <a:schemeClr val="bg1"/>
              </a:solidFill>
              <a:latin typeface="Century Gothic" panose="020B0502020202020204" pitchFamily="34" charset="0"/>
            </a:endParaRPr>
          </a:p>
        </p:txBody>
      </p:sp>
      <p:pic>
        <p:nvPicPr>
          <p:cNvPr id="9" name="Pilt 8">
            <a:extLst>
              <a:ext uri="{FF2B5EF4-FFF2-40B4-BE49-F238E27FC236}">
                <a16:creationId xmlns:a16="http://schemas.microsoft.com/office/drawing/2014/main" id="{89B434E3-3B88-4356-AE26-ECF5E778D4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787" y="4518094"/>
            <a:ext cx="1298464" cy="865642"/>
          </a:xfrm>
          <a:prstGeom prst="rect">
            <a:avLst/>
          </a:prstGeom>
        </p:spPr>
      </p:pic>
      <p:sp>
        <p:nvSpPr>
          <p:cNvPr id="10" name="Ristkülik 9">
            <a:extLst>
              <a:ext uri="{FF2B5EF4-FFF2-40B4-BE49-F238E27FC236}">
                <a16:creationId xmlns:a16="http://schemas.microsoft.com/office/drawing/2014/main" id="{9F2437A4-1142-435B-9AA5-BA557A86FC2C}"/>
              </a:ext>
            </a:extLst>
          </p:cNvPr>
          <p:cNvSpPr/>
          <p:nvPr userDrawn="1"/>
        </p:nvSpPr>
        <p:spPr>
          <a:xfrm>
            <a:off x="821635" y="4514722"/>
            <a:ext cx="1377950" cy="86901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lt 10">
            <a:extLst>
              <a:ext uri="{FF2B5EF4-FFF2-40B4-BE49-F238E27FC236}">
                <a16:creationId xmlns:a16="http://schemas.microsoft.com/office/drawing/2014/main" id="{F209496E-9F99-45AE-B4BA-53C2BD4D83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040" y="5664395"/>
            <a:ext cx="1050960" cy="1092143"/>
          </a:xfrm>
          <a:prstGeom prst="rect">
            <a:avLst/>
          </a:prstGeom>
        </p:spPr>
      </p:pic>
    </p:spTree>
    <p:extLst>
      <p:ext uri="{BB962C8B-B14F-4D97-AF65-F5344CB8AC3E}">
        <p14:creationId xmlns:p14="http://schemas.microsoft.com/office/powerpoint/2010/main" val="378624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F6AA57E-5962-41B5-9F1F-B27C19E8F383}"/>
              </a:ext>
            </a:extLst>
          </p:cNvPr>
          <p:cNvSpPr>
            <a:spLocks noGrp="1"/>
          </p:cNvSpPr>
          <p:nvPr>
            <p:ph type="title"/>
          </p:nvPr>
        </p:nvSpPr>
        <p:spPr/>
        <p:txBody>
          <a:bodyPr/>
          <a:lstStyle/>
          <a:p>
            <a:r>
              <a:rPr lang="et-EE"/>
              <a:t>Klõpsake juhteksemplari pealkirja laadi redigeerimiseks</a:t>
            </a:r>
            <a:endParaRPr lang="en-US"/>
          </a:p>
        </p:txBody>
      </p:sp>
      <p:sp>
        <p:nvSpPr>
          <p:cNvPr id="3" name="Sisu kohatäide 2">
            <a:extLst>
              <a:ext uri="{FF2B5EF4-FFF2-40B4-BE49-F238E27FC236}">
                <a16:creationId xmlns:a16="http://schemas.microsoft.com/office/drawing/2014/main" id="{39902165-5F5C-4BFF-A722-F4E38E3A86D4}"/>
              </a:ext>
            </a:extLst>
          </p:cNvPr>
          <p:cNvSpPr>
            <a:spLocks noGrp="1"/>
          </p:cNvSpPr>
          <p:nvPr>
            <p:ph sz="half" idx="1"/>
          </p:nvPr>
        </p:nvSpPr>
        <p:spPr>
          <a:xfrm>
            <a:off x="838200" y="1825625"/>
            <a:ext cx="5181600" cy="4351338"/>
          </a:xfrm>
        </p:spPr>
        <p:txBody>
          <a:body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Sisu kohatäide 3">
            <a:extLst>
              <a:ext uri="{FF2B5EF4-FFF2-40B4-BE49-F238E27FC236}">
                <a16:creationId xmlns:a16="http://schemas.microsoft.com/office/drawing/2014/main" id="{E93CA19A-FB0F-422E-9F2B-4A6F36749B40}"/>
              </a:ext>
            </a:extLst>
          </p:cNvPr>
          <p:cNvSpPr>
            <a:spLocks noGrp="1"/>
          </p:cNvSpPr>
          <p:nvPr>
            <p:ph sz="half" idx="2"/>
          </p:nvPr>
        </p:nvSpPr>
        <p:spPr>
          <a:xfrm>
            <a:off x="6172200" y="1825625"/>
            <a:ext cx="5181600" cy="4351338"/>
          </a:xfrm>
        </p:spPr>
        <p:txBody>
          <a:body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5" name="Kuupäeva kohatäide 4">
            <a:extLst>
              <a:ext uri="{FF2B5EF4-FFF2-40B4-BE49-F238E27FC236}">
                <a16:creationId xmlns:a16="http://schemas.microsoft.com/office/drawing/2014/main" id="{7EEC4A11-0915-47CA-9CE8-D266BBB8B2C9}"/>
              </a:ext>
            </a:extLst>
          </p:cNvPr>
          <p:cNvSpPr>
            <a:spLocks noGrp="1"/>
          </p:cNvSpPr>
          <p:nvPr>
            <p:ph type="dt" sz="half" idx="10"/>
          </p:nvPr>
        </p:nvSpPr>
        <p:spPr/>
        <p:txBody>
          <a:bodyPr/>
          <a:lstStyle/>
          <a:p>
            <a:fld id="{2A0BADB2-31EC-DB44-A1F0-1EA25BA698C3}" type="datetime1">
              <a:rPr lang="en-US" smtClean="0"/>
              <a:t>6/29/2023</a:t>
            </a:fld>
            <a:endParaRPr lang="en-US"/>
          </a:p>
        </p:txBody>
      </p:sp>
      <p:sp>
        <p:nvSpPr>
          <p:cNvPr id="6" name="Jaluse kohatäide 5">
            <a:extLst>
              <a:ext uri="{FF2B5EF4-FFF2-40B4-BE49-F238E27FC236}">
                <a16:creationId xmlns:a16="http://schemas.microsoft.com/office/drawing/2014/main" id="{71A40C9D-4A68-4D5D-916D-337969154755}"/>
              </a:ext>
            </a:extLst>
          </p:cNvPr>
          <p:cNvSpPr>
            <a:spLocks noGrp="1"/>
          </p:cNvSpPr>
          <p:nvPr>
            <p:ph type="ftr" sz="quarter" idx="11"/>
          </p:nvPr>
        </p:nvSpPr>
        <p:spPr/>
        <p:txBody>
          <a:bodyPr/>
          <a:lstStyle/>
          <a:p>
            <a:endParaRPr lang="en-US"/>
          </a:p>
        </p:txBody>
      </p:sp>
      <p:sp>
        <p:nvSpPr>
          <p:cNvPr id="7" name="Slaidinumbri kohatäide 6">
            <a:extLst>
              <a:ext uri="{FF2B5EF4-FFF2-40B4-BE49-F238E27FC236}">
                <a16:creationId xmlns:a16="http://schemas.microsoft.com/office/drawing/2014/main" id="{A2794ED6-8560-458A-8235-64313A8153B0}"/>
              </a:ext>
            </a:extLst>
          </p:cNvPr>
          <p:cNvSpPr>
            <a:spLocks noGrp="1"/>
          </p:cNvSpPr>
          <p:nvPr>
            <p:ph type="sldNum" sz="quarter" idx="12"/>
          </p:nvPr>
        </p:nvSpPr>
        <p:spPr/>
        <p:txBody>
          <a:bodyPr/>
          <a:lstStyle/>
          <a:p>
            <a:fld id="{BB650224-4DA1-45D0-876B-48147E635FEB}" type="slidenum">
              <a:rPr lang="en-US" smtClean="0"/>
              <a:t>‹#›</a:t>
            </a:fld>
            <a:endParaRPr lang="en-US"/>
          </a:p>
        </p:txBody>
      </p:sp>
      <p:pic>
        <p:nvPicPr>
          <p:cNvPr id="8" name="Pilt 7">
            <a:extLst>
              <a:ext uri="{FF2B5EF4-FFF2-40B4-BE49-F238E27FC236}">
                <a16:creationId xmlns:a16="http://schemas.microsoft.com/office/drawing/2014/main" id="{2C3DE20F-2232-45EE-B177-F23C24ACF1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21423" y="111591"/>
            <a:ext cx="439513" cy="457855"/>
          </a:xfrm>
          <a:prstGeom prst="rect">
            <a:avLst/>
          </a:prstGeom>
        </p:spPr>
      </p:pic>
    </p:spTree>
    <p:extLst>
      <p:ext uri="{BB962C8B-B14F-4D97-AF65-F5344CB8AC3E}">
        <p14:creationId xmlns:p14="http://schemas.microsoft.com/office/powerpoint/2010/main" val="3373365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E7233A6-5A79-4FDA-B9B6-E4EBE79DEC3B}"/>
              </a:ext>
            </a:extLst>
          </p:cNvPr>
          <p:cNvSpPr>
            <a:spLocks noGrp="1"/>
          </p:cNvSpPr>
          <p:nvPr>
            <p:ph type="title"/>
          </p:nvPr>
        </p:nvSpPr>
        <p:spPr>
          <a:xfrm>
            <a:off x="0" y="1"/>
            <a:ext cx="12192000" cy="681036"/>
          </a:xfrm>
        </p:spPr>
        <p:txBody>
          <a:bodyPr/>
          <a:lstStyle/>
          <a:p>
            <a:r>
              <a:rPr lang="et-EE"/>
              <a:t>Klõpsake juhteksemplari pealkirja laadi redigeerimiseks</a:t>
            </a:r>
            <a:endParaRPr lang="en-US"/>
          </a:p>
        </p:txBody>
      </p:sp>
      <p:sp>
        <p:nvSpPr>
          <p:cNvPr id="3" name="Kuupäeva kohatäide 2">
            <a:extLst>
              <a:ext uri="{FF2B5EF4-FFF2-40B4-BE49-F238E27FC236}">
                <a16:creationId xmlns:a16="http://schemas.microsoft.com/office/drawing/2014/main" id="{E15D43A0-AA62-4B64-A175-6CB6552461EA}"/>
              </a:ext>
            </a:extLst>
          </p:cNvPr>
          <p:cNvSpPr>
            <a:spLocks noGrp="1"/>
          </p:cNvSpPr>
          <p:nvPr>
            <p:ph type="dt" sz="half" idx="10"/>
          </p:nvPr>
        </p:nvSpPr>
        <p:spPr/>
        <p:txBody>
          <a:bodyPr/>
          <a:lstStyle/>
          <a:p>
            <a:fld id="{110781F6-C526-404F-B0FE-4E020CE9E9F5}" type="datetime1">
              <a:rPr lang="en-US" smtClean="0"/>
              <a:t>6/29/2023</a:t>
            </a:fld>
            <a:endParaRPr lang="en-US"/>
          </a:p>
        </p:txBody>
      </p:sp>
      <p:sp>
        <p:nvSpPr>
          <p:cNvPr id="4" name="Jaluse kohatäide 3">
            <a:extLst>
              <a:ext uri="{FF2B5EF4-FFF2-40B4-BE49-F238E27FC236}">
                <a16:creationId xmlns:a16="http://schemas.microsoft.com/office/drawing/2014/main" id="{256C2D44-E75A-4C7F-BD5F-971D88D730F0}"/>
              </a:ext>
            </a:extLst>
          </p:cNvPr>
          <p:cNvSpPr>
            <a:spLocks noGrp="1"/>
          </p:cNvSpPr>
          <p:nvPr>
            <p:ph type="ftr" sz="quarter" idx="11"/>
          </p:nvPr>
        </p:nvSpPr>
        <p:spPr/>
        <p:txBody>
          <a:bodyPr/>
          <a:lstStyle/>
          <a:p>
            <a:endParaRPr lang="en-US"/>
          </a:p>
        </p:txBody>
      </p:sp>
      <p:sp>
        <p:nvSpPr>
          <p:cNvPr id="5" name="Slaidinumbri kohatäide 4">
            <a:extLst>
              <a:ext uri="{FF2B5EF4-FFF2-40B4-BE49-F238E27FC236}">
                <a16:creationId xmlns:a16="http://schemas.microsoft.com/office/drawing/2014/main" id="{9FF07D62-91A1-48FA-97CE-10C7BF72B5E0}"/>
              </a:ext>
            </a:extLst>
          </p:cNvPr>
          <p:cNvSpPr>
            <a:spLocks noGrp="1"/>
          </p:cNvSpPr>
          <p:nvPr>
            <p:ph type="sldNum" sz="quarter" idx="12"/>
          </p:nvPr>
        </p:nvSpPr>
        <p:spPr/>
        <p:txBody>
          <a:bodyPr/>
          <a:lstStyle/>
          <a:p>
            <a:fld id="{BB650224-4DA1-45D0-876B-48147E635FEB}" type="slidenum">
              <a:rPr lang="en-US" smtClean="0"/>
              <a:t>‹#›</a:t>
            </a:fld>
            <a:endParaRPr lang="en-US"/>
          </a:p>
        </p:txBody>
      </p:sp>
      <p:pic>
        <p:nvPicPr>
          <p:cNvPr id="6" name="Pilt 5">
            <a:extLst>
              <a:ext uri="{FF2B5EF4-FFF2-40B4-BE49-F238E27FC236}">
                <a16:creationId xmlns:a16="http://schemas.microsoft.com/office/drawing/2014/main" id="{2C5F0E08-066F-46CB-B7B1-8CAE84FA58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21423" y="111591"/>
            <a:ext cx="439513" cy="457855"/>
          </a:xfrm>
          <a:prstGeom prst="rect">
            <a:avLst/>
          </a:prstGeom>
        </p:spPr>
      </p:pic>
    </p:spTree>
    <p:extLst>
      <p:ext uri="{BB962C8B-B14F-4D97-AF65-F5344CB8AC3E}">
        <p14:creationId xmlns:p14="http://schemas.microsoft.com/office/powerpoint/2010/main" val="2051946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a:extLst>
              <a:ext uri="{FF2B5EF4-FFF2-40B4-BE49-F238E27FC236}">
                <a16:creationId xmlns:a16="http://schemas.microsoft.com/office/drawing/2014/main" id="{4D264B06-3366-46E1-8D47-5372784357FD}"/>
              </a:ext>
            </a:extLst>
          </p:cNvPr>
          <p:cNvSpPr>
            <a:spLocks noGrp="1"/>
          </p:cNvSpPr>
          <p:nvPr>
            <p:ph type="dt" sz="half" idx="10"/>
          </p:nvPr>
        </p:nvSpPr>
        <p:spPr/>
        <p:txBody>
          <a:bodyPr/>
          <a:lstStyle/>
          <a:p>
            <a:fld id="{7691AE07-1675-254B-AB2A-3C720D0EE817}" type="datetime1">
              <a:rPr lang="en-US" smtClean="0"/>
              <a:t>6/29/2023</a:t>
            </a:fld>
            <a:endParaRPr lang="en-US"/>
          </a:p>
        </p:txBody>
      </p:sp>
      <p:sp>
        <p:nvSpPr>
          <p:cNvPr id="3" name="Jaluse kohatäide 2">
            <a:extLst>
              <a:ext uri="{FF2B5EF4-FFF2-40B4-BE49-F238E27FC236}">
                <a16:creationId xmlns:a16="http://schemas.microsoft.com/office/drawing/2014/main" id="{4AD4B0DD-B967-4BEF-8123-A39C41C471CB}"/>
              </a:ext>
            </a:extLst>
          </p:cNvPr>
          <p:cNvSpPr>
            <a:spLocks noGrp="1"/>
          </p:cNvSpPr>
          <p:nvPr>
            <p:ph type="ftr" sz="quarter" idx="11"/>
          </p:nvPr>
        </p:nvSpPr>
        <p:spPr/>
        <p:txBody>
          <a:bodyPr/>
          <a:lstStyle/>
          <a:p>
            <a:endParaRPr lang="en-US"/>
          </a:p>
        </p:txBody>
      </p:sp>
      <p:sp>
        <p:nvSpPr>
          <p:cNvPr id="4" name="Slaidinumbri kohatäide 3">
            <a:extLst>
              <a:ext uri="{FF2B5EF4-FFF2-40B4-BE49-F238E27FC236}">
                <a16:creationId xmlns:a16="http://schemas.microsoft.com/office/drawing/2014/main" id="{9592C477-37CE-45C1-9F8B-0C5AF27A8010}"/>
              </a:ext>
            </a:extLst>
          </p:cNvPr>
          <p:cNvSpPr>
            <a:spLocks noGrp="1"/>
          </p:cNvSpPr>
          <p:nvPr>
            <p:ph type="sldNum" sz="quarter" idx="12"/>
          </p:nvPr>
        </p:nvSpPr>
        <p:spPr/>
        <p:txBody>
          <a:bodyPr/>
          <a:lstStyle/>
          <a:p>
            <a:fld id="{BB650224-4DA1-45D0-876B-48147E635FEB}" type="slidenum">
              <a:rPr lang="en-US" smtClean="0"/>
              <a:t>‹#›</a:t>
            </a:fld>
            <a:endParaRPr lang="en-US"/>
          </a:p>
        </p:txBody>
      </p:sp>
    </p:spTree>
    <p:extLst>
      <p:ext uri="{BB962C8B-B14F-4D97-AF65-F5344CB8AC3E}">
        <p14:creationId xmlns:p14="http://schemas.microsoft.com/office/powerpoint/2010/main" val="3848958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Tühi">
    <p:spTree>
      <p:nvGrpSpPr>
        <p:cNvPr id="1" name=""/>
        <p:cNvGrpSpPr/>
        <p:nvPr/>
      </p:nvGrpSpPr>
      <p:grpSpPr>
        <a:xfrm>
          <a:off x="0" y="0"/>
          <a:ext cx="0" cy="0"/>
          <a:chOff x="0" y="0"/>
          <a:chExt cx="0" cy="0"/>
        </a:xfrm>
      </p:grpSpPr>
      <p:sp>
        <p:nvSpPr>
          <p:cNvPr id="2" name="Kuupäeva kohatäide 1">
            <a:extLst>
              <a:ext uri="{FF2B5EF4-FFF2-40B4-BE49-F238E27FC236}">
                <a16:creationId xmlns:a16="http://schemas.microsoft.com/office/drawing/2014/main" id="{4D264B06-3366-46E1-8D47-5372784357FD}"/>
              </a:ext>
            </a:extLst>
          </p:cNvPr>
          <p:cNvSpPr>
            <a:spLocks noGrp="1"/>
          </p:cNvSpPr>
          <p:nvPr>
            <p:ph type="dt" sz="half" idx="10"/>
          </p:nvPr>
        </p:nvSpPr>
        <p:spPr/>
        <p:txBody>
          <a:bodyPr/>
          <a:lstStyle/>
          <a:p>
            <a:fld id="{9FD169CA-03FA-5A40-A589-339C3DC4639B}" type="datetime1">
              <a:rPr lang="en-US" smtClean="0"/>
              <a:t>6/29/2023</a:t>
            </a:fld>
            <a:endParaRPr lang="en-US"/>
          </a:p>
        </p:txBody>
      </p:sp>
      <p:sp>
        <p:nvSpPr>
          <p:cNvPr id="3" name="Jaluse kohatäide 2">
            <a:extLst>
              <a:ext uri="{FF2B5EF4-FFF2-40B4-BE49-F238E27FC236}">
                <a16:creationId xmlns:a16="http://schemas.microsoft.com/office/drawing/2014/main" id="{4AD4B0DD-B967-4BEF-8123-A39C41C471CB}"/>
              </a:ext>
            </a:extLst>
          </p:cNvPr>
          <p:cNvSpPr>
            <a:spLocks noGrp="1"/>
          </p:cNvSpPr>
          <p:nvPr>
            <p:ph type="ftr" sz="quarter" idx="11"/>
          </p:nvPr>
        </p:nvSpPr>
        <p:spPr/>
        <p:txBody>
          <a:bodyPr/>
          <a:lstStyle/>
          <a:p>
            <a:endParaRPr lang="en-US"/>
          </a:p>
        </p:txBody>
      </p:sp>
      <p:sp>
        <p:nvSpPr>
          <p:cNvPr id="4" name="Slaidinumbri kohatäide 3">
            <a:extLst>
              <a:ext uri="{FF2B5EF4-FFF2-40B4-BE49-F238E27FC236}">
                <a16:creationId xmlns:a16="http://schemas.microsoft.com/office/drawing/2014/main" id="{9592C477-37CE-45C1-9F8B-0C5AF27A8010}"/>
              </a:ext>
            </a:extLst>
          </p:cNvPr>
          <p:cNvSpPr>
            <a:spLocks noGrp="1"/>
          </p:cNvSpPr>
          <p:nvPr>
            <p:ph type="sldNum" sz="quarter" idx="12"/>
          </p:nvPr>
        </p:nvSpPr>
        <p:spPr/>
        <p:txBody>
          <a:bodyPr/>
          <a:lstStyle/>
          <a:p>
            <a:fld id="{BB650224-4DA1-45D0-876B-48147E635FEB}" type="slidenum">
              <a:rPr lang="en-US" smtClean="0"/>
              <a:t>‹#›</a:t>
            </a:fld>
            <a:endParaRPr lang="en-US"/>
          </a:p>
        </p:txBody>
      </p:sp>
      <p:pic>
        <p:nvPicPr>
          <p:cNvPr id="8" name="Pilt 7">
            <a:extLst>
              <a:ext uri="{FF2B5EF4-FFF2-40B4-BE49-F238E27FC236}">
                <a16:creationId xmlns:a16="http://schemas.microsoft.com/office/drawing/2014/main" id="{B6F83A19-51AD-45BC-BA5F-AAAF644D97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1039" y="2341593"/>
            <a:ext cx="3242361" cy="2174813"/>
          </a:xfrm>
          <a:prstGeom prst="rect">
            <a:avLst/>
          </a:prstGeom>
        </p:spPr>
      </p:pic>
    </p:spTree>
    <p:extLst>
      <p:ext uri="{BB962C8B-B14F-4D97-AF65-F5344CB8AC3E}">
        <p14:creationId xmlns:p14="http://schemas.microsoft.com/office/powerpoint/2010/main" val="3091395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ldiallkirjaga pilt">
    <p:spTree>
      <p:nvGrpSpPr>
        <p:cNvPr id="1" name=""/>
        <p:cNvGrpSpPr/>
        <p:nvPr/>
      </p:nvGrpSpPr>
      <p:grpSpPr>
        <a:xfrm>
          <a:off x="0" y="0"/>
          <a:ext cx="0" cy="0"/>
          <a:chOff x="0" y="0"/>
          <a:chExt cx="0" cy="0"/>
        </a:xfrm>
      </p:grpSpPr>
      <p:sp>
        <p:nvSpPr>
          <p:cNvPr id="3" name="Pildi kohatäide 2">
            <a:extLst>
              <a:ext uri="{FF2B5EF4-FFF2-40B4-BE49-F238E27FC236}">
                <a16:creationId xmlns:a16="http://schemas.microsoft.com/office/drawing/2014/main" id="{54DA0C07-D844-44D2-A4AA-AA6339057515}"/>
              </a:ext>
            </a:extLst>
          </p:cNvPr>
          <p:cNvSpPr>
            <a:spLocks noGrp="1"/>
          </p:cNvSpPr>
          <p:nvPr>
            <p:ph type="pic" idx="1"/>
          </p:nvPr>
        </p:nvSpPr>
        <p:spPr>
          <a:xfrm>
            <a:off x="0" y="700915"/>
            <a:ext cx="6172200" cy="29566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i kohatäide 3">
            <a:extLst>
              <a:ext uri="{FF2B5EF4-FFF2-40B4-BE49-F238E27FC236}">
                <a16:creationId xmlns:a16="http://schemas.microsoft.com/office/drawing/2014/main" id="{924E07BE-4004-4907-A72C-58F8C8A2C5DE}"/>
              </a:ext>
            </a:extLst>
          </p:cNvPr>
          <p:cNvSpPr>
            <a:spLocks noGrp="1"/>
          </p:cNvSpPr>
          <p:nvPr>
            <p:ph type="body" sz="half" idx="2"/>
          </p:nvPr>
        </p:nvSpPr>
        <p:spPr>
          <a:xfrm>
            <a:off x="7273718" y="17025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Redigeerige juhteksemplari tekstilaade</a:t>
            </a:r>
          </a:p>
        </p:txBody>
      </p:sp>
      <p:sp>
        <p:nvSpPr>
          <p:cNvPr id="5" name="Kuupäeva kohatäide 4">
            <a:extLst>
              <a:ext uri="{FF2B5EF4-FFF2-40B4-BE49-F238E27FC236}">
                <a16:creationId xmlns:a16="http://schemas.microsoft.com/office/drawing/2014/main" id="{A247A4C1-3B65-4909-85D4-31CE14BA1A8D}"/>
              </a:ext>
            </a:extLst>
          </p:cNvPr>
          <p:cNvSpPr>
            <a:spLocks noGrp="1"/>
          </p:cNvSpPr>
          <p:nvPr>
            <p:ph type="dt" sz="half" idx="10"/>
          </p:nvPr>
        </p:nvSpPr>
        <p:spPr/>
        <p:txBody>
          <a:bodyPr/>
          <a:lstStyle/>
          <a:p>
            <a:fld id="{8EAF2E94-0AE2-604D-9A75-1310A5A0EDF6}" type="datetime1">
              <a:rPr lang="en-US" smtClean="0"/>
              <a:t>6/29/2023</a:t>
            </a:fld>
            <a:endParaRPr lang="en-US"/>
          </a:p>
        </p:txBody>
      </p:sp>
      <p:sp>
        <p:nvSpPr>
          <p:cNvPr id="6" name="Jaluse kohatäide 5">
            <a:extLst>
              <a:ext uri="{FF2B5EF4-FFF2-40B4-BE49-F238E27FC236}">
                <a16:creationId xmlns:a16="http://schemas.microsoft.com/office/drawing/2014/main" id="{1739E923-B614-4104-9FC5-EB122422C432}"/>
              </a:ext>
            </a:extLst>
          </p:cNvPr>
          <p:cNvSpPr>
            <a:spLocks noGrp="1"/>
          </p:cNvSpPr>
          <p:nvPr>
            <p:ph type="ftr" sz="quarter" idx="11"/>
          </p:nvPr>
        </p:nvSpPr>
        <p:spPr/>
        <p:txBody>
          <a:bodyPr/>
          <a:lstStyle/>
          <a:p>
            <a:endParaRPr lang="en-US"/>
          </a:p>
        </p:txBody>
      </p:sp>
      <p:sp>
        <p:nvSpPr>
          <p:cNvPr id="7" name="Slaidinumbri kohatäide 6">
            <a:extLst>
              <a:ext uri="{FF2B5EF4-FFF2-40B4-BE49-F238E27FC236}">
                <a16:creationId xmlns:a16="http://schemas.microsoft.com/office/drawing/2014/main" id="{02AACC4A-52A6-4155-9606-CEB62376E920}"/>
              </a:ext>
            </a:extLst>
          </p:cNvPr>
          <p:cNvSpPr>
            <a:spLocks noGrp="1"/>
          </p:cNvSpPr>
          <p:nvPr>
            <p:ph type="sldNum" sz="quarter" idx="12"/>
          </p:nvPr>
        </p:nvSpPr>
        <p:spPr/>
        <p:txBody>
          <a:bodyPr/>
          <a:lstStyle/>
          <a:p>
            <a:fld id="{BB650224-4DA1-45D0-876B-48147E635FEB}" type="slidenum">
              <a:rPr lang="en-US" smtClean="0"/>
              <a:t>‹#›</a:t>
            </a:fld>
            <a:endParaRPr lang="en-US"/>
          </a:p>
        </p:txBody>
      </p:sp>
      <p:sp>
        <p:nvSpPr>
          <p:cNvPr id="9" name="Pealkiri 1">
            <a:extLst>
              <a:ext uri="{FF2B5EF4-FFF2-40B4-BE49-F238E27FC236}">
                <a16:creationId xmlns:a16="http://schemas.microsoft.com/office/drawing/2014/main" id="{914B0880-B85B-4E45-B2B3-94ED08366F75}"/>
              </a:ext>
            </a:extLst>
          </p:cNvPr>
          <p:cNvSpPr>
            <a:spLocks noGrp="1"/>
          </p:cNvSpPr>
          <p:nvPr>
            <p:ph type="title"/>
          </p:nvPr>
        </p:nvSpPr>
        <p:spPr>
          <a:xfrm>
            <a:off x="0" y="1"/>
            <a:ext cx="12192000" cy="681036"/>
          </a:xfrm>
        </p:spPr>
        <p:txBody>
          <a:bodyPr/>
          <a:lstStyle/>
          <a:p>
            <a:r>
              <a:rPr lang="et-EE"/>
              <a:t>Klõpsake juhteksemplari pealkirja laadi redigeerimiseks</a:t>
            </a:r>
            <a:endParaRPr lang="en-US"/>
          </a:p>
        </p:txBody>
      </p:sp>
      <p:sp>
        <p:nvSpPr>
          <p:cNvPr id="11" name="Pildi kohatäide 2">
            <a:extLst>
              <a:ext uri="{FF2B5EF4-FFF2-40B4-BE49-F238E27FC236}">
                <a16:creationId xmlns:a16="http://schemas.microsoft.com/office/drawing/2014/main" id="{CB0E05BF-F454-41FA-AF3E-044A16D0C13C}"/>
              </a:ext>
            </a:extLst>
          </p:cNvPr>
          <p:cNvSpPr>
            <a:spLocks noGrp="1"/>
          </p:cNvSpPr>
          <p:nvPr>
            <p:ph type="pic" idx="13"/>
          </p:nvPr>
        </p:nvSpPr>
        <p:spPr>
          <a:xfrm>
            <a:off x="0" y="3677479"/>
            <a:ext cx="6172200" cy="31805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2" name="Pilt 11">
            <a:extLst>
              <a:ext uri="{FF2B5EF4-FFF2-40B4-BE49-F238E27FC236}">
                <a16:creationId xmlns:a16="http://schemas.microsoft.com/office/drawing/2014/main" id="{C22B4874-8DDA-44CF-BF7E-BAA2BFED74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21423" y="111591"/>
            <a:ext cx="439513" cy="457855"/>
          </a:xfrm>
          <a:prstGeom prst="rect">
            <a:avLst/>
          </a:prstGeom>
        </p:spPr>
      </p:pic>
    </p:spTree>
    <p:extLst>
      <p:ext uri="{BB962C8B-B14F-4D97-AF65-F5344CB8AC3E}">
        <p14:creationId xmlns:p14="http://schemas.microsoft.com/office/powerpoint/2010/main" val="3739574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a:extLst>
              <a:ext uri="{FF2B5EF4-FFF2-40B4-BE49-F238E27FC236}">
                <a16:creationId xmlns:a16="http://schemas.microsoft.com/office/drawing/2014/main" id="{BB0484E7-3F56-46B4-B890-47E22DBF6DEC}"/>
              </a:ext>
            </a:extLst>
          </p:cNvPr>
          <p:cNvSpPr>
            <a:spLocks noGrp="1"/>
          </p:cNvSpPr>
          <p:nvPr>
            <p:ph type="title"/>
          </p:nvPr>
        </p:nvSpPr>
        <p:spPr>
          <a:xfrm>
            <a:off x="0" y="1"/>
            <a:ext cx="12192000" cy="681036"/>
          </a:xfrm>
          <a:prstGeom prst="rect">
            <a:avLst/>
          </a:prstGeom>
          <a:solidFill>
            <a:srgbClr val="00B0F0"/>
          </a:solidFill>
        </p:spPr>
        <p:txBody>
          <a:bodyPr vert="horz" lIns="91440" tIns="45720" rIns="91440" bIns="45720" rtlCol="0" anchor="ctr">
            <a:normAutofit/>
          </a:bodyPr>
          <a:lstStyle/>
          <a:p>
            <a:r>
              <a:rPr lang="et-EE" dirty="0"/>
              <a:t>Klõpsake juhteksemplari pealkirja laadi redigeerimiseks</a:t>
            </a:r>
            <a:endParaRPr lang="en-US" dirty="0"/>
          </a:p>
        </p:txBody>
      </p:sp>
      <p:sp>
        <p:nvSpPr>
          <p:cNvPr id="3" name="Teksti kohatäide 2">
            <a:extLst>
              <a:ext uri="{FF2B5EF4-FFF2-40B4-BE49-F238E27FC236}">
                <a16:creationId xmlns:a16="http://schemas.microsoft.com/office/drawing/2014/main" id="{E6248D17-2F40-495D-9008-EF00D0B20DB2}"/>
              </a:ext>
            </a:extLst>
          </p:cNvPr>
          <p:cNvSpPr>
            <a:spLocks noGrp="1"/>
          </p:cNvSpPr>
          <p:nvPr>
            <p:ph type="body" idx="1"/>
          </p:nvPr>
        </p:nvSpPr>
        <p:spPr>
          <a:xfrm>
            <a:off x="838200" y="906011"/>
            <a:ext cx="10515600" cy="5270952"/>
          </a:xfrm>
          <a:prstGeom prst="rect">
            <a:avLst/>
          </a:prstGeom>
        </p:spPr>
        <p:txBody>
          <a:bodyPr vert="horz" lIns="91440" tIns="45720" rIns="91440" bIns="45720" rtlCol="0">
            <a:normAutofit/>
          </a:bodyPr>
          <a:lstStyle/>
          <a:p>
            <a:pPr lvl="0"/>
            <a:r>
              <a:rPr lang="et-EE" dirty="0"/>
              <a:t>Redigeerige juhteksemplari tekstilaade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4" name="Kuupäeva kohatäide 3">
            <a:extLst>
              <a:ext uri="{FF2B5EF4-FFF2-40B4-BE49-F238E27FC236}">
                <a16:creationId xmlns:a16="http://schemas.microsoft.com/office/drawing/2014/main" id="{256B4AC8-B9FD-46AB-B6F2-DC042D899E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1044C-4DAE-4449-8AF0-BD9414E65DE7}" type="datetime1">
              <a:rPr lang="en-US" smtClean="0"/>
              <a:t>6/29/2023</a:t>
            </a:fld>
            <a:endParaRPr lang="en-US" dirty="0"/>
          </a:p>
        </p:txBody>
      </p:sp>
      <p:sp>
        <p:nvSpPr>
          <p:cNvPr id="5" name="Jaluse kohatäide 4">
            <a:extLst>
              <a:ext uri="{FF2B5EF4-FFF2-40B4-BE49-F238E27FC236}">
                <a16:creationId xmlns:a16="http://schemas.microsoft.com/office/drawing/2014/main" id="{3D01362B-A391-4E1A-A927-D46D263E93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aidinumbri kohatäide 5">
            <a:extLst>
              <a:ext uri="{FF2B5EF4-FFF2-40B4-BE49-F238E27FC236}">
                <a16:creationId xmlns:a16="http://schemas.microsoft.com/office/drawing/2014/main" id="{A1FA7A6B-9C07-453F-8243-6DA7598969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50224-4DA1-45D0-876B-48147E635FEB}" type="slidenum">
              <a:rPr lang="en-US" smtClean="0"/>
              <a:t>‹#›</a:t>
            </a:fld>
            <a:endParaRPr lang="en-US" dirty="0"/>
          </a:p>
        </p:txBody>
      </p:sp>
    </p:spTree>
    <p:extLst>
      <p:ext uri="{BB962C8B-B14F-4D97-AF65-F5344CB8AC3E}">
        <p14:creationId xmlns:p14="http://schemas.microsoft.com/office/powerpoint/2010/main" val="613170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4" r:id="rId6"/>
    <p:sldLayoutId id="2147483655" r:id="rId7"/>
    <p:sldLayoutId id="2147483661" r:id="rId8"/>
    <p:sldLayoutId id="2147483657" r:id="rId9"/>
    <p:sldLayoutId id="2147483662" r:id="rId10"/>
    <p:sldLayoutId id="2147483663" r:id="rId11"/>
    <p:sldLayoutId id="2147483664" r:id="rId12"/>
    <p:sldLayoutId id="2147483665" r:id="rId13"/>
  </p:sldLayoutIdLst>
  <p:hf hdr="0" ftr="0" dt="0"/>
  <p:txStyles>
    <p:titleStyle>
      <a:lvl1pPr algn="l" defTabSz="914400" rtl="0" eaLnBrk="1" latinLnBrk="0" hangingPunct="1">
        <a:lnSpc>
          <a:spcPct val="90000"/>
        </a:lnSpc>
        <a:spcBef>
          <a:spcPct val="0"/>
        </a:spcBef>
        <a:buNone/>
        <a:defRPr sz="2400" b="1"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ealkirja kohatäide 1">
            <a:extLst>
              <a:ext uri="{FF2B5EF4-FFF2-40B4-BE49-F238E27FC236}">
                <a16:creationId xmlns:a16="http://schemas.microsoft.com/office/drawing/2014/main" id="{BB0484E7-3F56-46B4-B890-47E22DBF6DEC}"/>
              </a:ext>
            </a:extLst>
          </p:cNvPr>
          <p:cNvSpPr>
            <a:spLocks noGrp="1"/>
          </p:cNvSpPr>
          <p:nvPr>
            <p:ph type="title"/>
          </p:nvPr>
        </p:nvSpPr>
        <p:spPr>
          <a:xfrm>
            <a:off x="0" y="1"/>
            <a:ext cx="12192000" cy="681036"/>
          </a:xfrm>
          <a:prstGeom prst="rect">
            <a:avLst/>
          </a:prstGeom>
          <a:solidFill>
            <a:srgbClr val="00B0F0"/>
          </a:solidFill>
        </p:spPr>
        <p:txBody>
          <a:bodyPr vert="horz" lIns="91440" tIns="45720" rIns="91440" bIns="45720" rtlCol="0" anchor="ctr">
            <a:normAutofit/>
          </a:bodyPr>
          <a:lstStyle/>
          <a:p>
            <a:r>
              <a:rPr lang="hu-HU" dirty="0"/>
              <a:t>Headline</a:t>
            </a:r>
            <a:endParaRPr lang="en-US" dirty="0"/>
          </a:p>
        </p:txBody>
      </p:sp>
      <p:sp>
        <p:nvSpPr>
          <p:cNvPr id="3" name="Teksti kohatäide 2">
            <a:extLst>
              <a:ext uri="{FF2B5EF4-FFF2-40B4-BE49-F238E27FC236}">
                <a16:creationId xmlns:a16="http://schemas.microsoft.com/office/drawing/2014/main" id="{E6248D17-2F40-495D-9008-EF00D0B20DB2}"/>
              </a:ext>
            </a:extLst>
          </p:cNvPr>
          <p:cNvSpPr>
            <a:spLocks noGrp="1"/>
          </p:cNvSpPr>
          <p:nvPr>
            <p:ph type="body" idx="1"/>
          </p:nvPr>
        </p:nvSpPr>
        <p:spPr>
          <a:xfrm>
            <a:off x="838200" y="906011"/>
            <a:ext cx="10515600" cy="5270952"/>
          </a:xfrm>
          <a:prstGeom prst="rect">
            <a:avLst/>
          </a:prstGeom>
        </p:spPr>
        <p:txBody>
          <a:bodyPr vert="horz" lIns="91440" tIns="45720" rIns="91440" bIns="45720" rtlCol="0">
            <a:normAutofit/>
          </a:bodyPr>
          <a:lstStyle/>
          <a:p>
            <a:pPr lvl="0"/>
            <a:r>
              <a:rPr lang="hu-HU" dirty="0"/>
              <a:t>1</a:t>
            </a:r>
          </a:p>
          <a:p>
            <a:pPr lvl="1"/>
            <a:r>
              <a:rPr lang="hu-HU" dirty="0"/>
              <a:t>2</a:t>
            </a:r>
          </a:p>
          <a:p>
            <a:pPr lvl="2"/>
            <a:r>
              <a:rPr lang="hu-HU" dirty="0"/>
              <a:t>3</a:t>
            </a:r>
          </a:p>
          <a:p>
            <a:pPr lvl="3"/>
            <a:r>
              <a:rPr lang="hu-HU" dirty="0"/>
              <a:t>4</a:t>
            </a:r>
            <a:endParaRPr lang="en-US" dirty="0"/>
          </a:p>
        </p:txBody>
      </p:sp>
      <p:sp>
        <p:nvSpPr>
          <p:cNvPr id="4" name="Kuupäeva kohatäide 3">
            <a:extLst>
              <a:ext uri="{FF2B5EF4-FFF2-40B4-BE49-F238E27FC236}">
                <a16:creationId xmlns:a16="http://schemas.microsoft.com/office/drawing/2014/main" id="{256B4AC8-B9FD-46AB-B6F2-DC042D899E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A0BC60-BFE9-5A4C-8239-E45FD12C080F}" type="datetime1">
              <a:rPr lang="en-US" smtClean="0"/>
              <a:t>6/29/2023</a:t>
            </a:fld>
            <a:endParaRPr lang="en-US"/>
          </a:p>
        </p:txBody>
      </p:sp>
      <p:sp>
        <p:nvSpPr>
          <p:cNvPr id="5" name="Jaluse kohatäide 4">
            <a:extLst>
              <a:ext uri="{FF2B5EF4-FFF2-40B4-BE49-F238E27FC236}">
                <a16:creationId xmlns:a16="http://schemas.microsoft.com/office/drawing/2014/main" id="{3D01362B-A391-4E1A-A927-D46D263E93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idinumbri kohatäide 5">
            <a:extLst>
              <a:ext uri="{FF2B5EF4-FFF2-40B4-BE49-F238E27FC236}">
                <a16:creationId xmlns:a16="http://schemas.microsoft.com/office/drawing/2014/main" id="{A1FA7A6B-9C07-453F-8243-6DA7598969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50224-4DA1-45D0-876B-48147E635FEB}" type="slidenum">
              <a:rPr lang="en-US" smtClean="0"/>
              <a:t>‹#›</a:t>
            </a:fld>
            <a:endParaRPr lang="en-US"/>
          </a:p>
        </p:txBody>
      </p:sp>
    </p:spTree>
    <p:extLst>
      <p:ext uri="{BB962C8B-B14F-4D97-AF65-F5344CB8AC3E}">
        <p14:creationId xmlns:p14="http://schemas.microsoft.com/office/powerpoint/2010/main" val="84160514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hf hdr="0" ftr="0" dt="0"/>
  <p:txStyles>
    <p:titleStyle>
      <a:lvl1pPr algn="l" defTabSz="914400" rtl="0" eaLnBrk="1" latinLnBrk="0" hangingPunct="1">
        <a:lnSpc>
          <a:spcPct val="90000"/>
        </a:lnSpc>
        <a:spcBef>
          <a:spcPct val="0"/>
        </a:spcBef>
        <a:buNone/>
        <a:defRPr sz="2400" b="1"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ealkirja kohatäide 1">
            <a:extLst>
              <a:ext uri="{FF2B5EF4-FFF2-40B4-BE49-F238E27FC236}">
                <a16:creationId xmlns:a16="http://schemas.microsoft.com/office/drawing/2014/main" id="{BB0484E7-3F56-46B4-B890-47E22DBF6DEC}"/>
              </a:ext>
            </a:extLst>
          </p:cNvPr>
          <p:cNvSpPr>
            <a:spLocks noGrp="1"/>
          </p:cNvSpPr>
          <p:nvPr>
            <p:ph type="title"/>
          </p:nvPr>
        </p:nvSpPr>
        <p:spPr>
          <a:xfrm>
            <a:off x="0" y="1"/>
            <a:ext cx="12192000" cy="681036"/>
          </a:xfrm>
          <a:prstGeom prst="rect">
            <a:avLst/>
          </a:prstGeom>
          <a:solidFill>
            <a:srgbClr val="00B0F0"/>
          </a:solidFill>
        </p:spPr>
        <p:txBody>
          <a:bodyPr vert="horz" lIns="91440" tIns="45720" rIns="91440" bIns="45720" rtlCol="0" anchor="ctr">
            <a:normAutofit/>
          </a:bodyPr>
          <a:lstStyle/>
          <a:p>
            <a:r>
              <a:rPr lang="hu-HU" dirty="0"/>
              <a:t>Headline</a:t>
            </a:r>
            <a:endParaRPr lang="en-US" dirty="0"/>
          </a:p>
        </p:txBody>
      </p:sp>
      <p:sp>
        <p:nvSpPr>
          <p:cNvPr id="3" name="Teksti kohatäide 2">
            <a:extLst>
              <a:ext uri="{FF2B5EF4-FFF2-40B4-BE49-F238E27FC236}">
                <a16:creationId xmlns:a16="http://schemas.microsoft.com/office/drawing/2014/main" id="{E6248D17-2F40-495D-9008-EF00D0B20DB2}"/>
              </a:ext>
            </a:extLst>
          </p:cNvPr>
          <p:cNvSpPr>
            <a:spLocks noGrp="1"/>
          </p:cNvSpPr>
          <p:nvPr>
            <p:ph type="body" idx="1"/>
          </p:nvPr>
        </p:nvSpPr>
        <p:spPr>
          <a:xfrm>
            <a:off x="838200" y="906011"/>
            <a:ext cx="10515600" cy="5270952"/>
          </a:xfrm>
          <a:prstGeom prst="rect">
            <a:avLst/>
          </a:prstGeom>
        </p:spPr>
        <p:txBody>
          <a:bodyPr vert="horz" lIns="91440" tIns="45720" rIns="91440" bIns="45720" rtlCol="0">
            <a:normAutofit/>
          </a:bodyPr>
          <a:lstStyle/>
          <a:p>
            <a:pPr lvl="0"/>
            <a:r>
              <a:rPr lang="hu-HU" dirty="0"/>
              <a:t>1</a:t>
            </a:r>
          </a:p>
          <a:p>
            <a:pPr lvl="1"/>
            <a:r>
              <a:rPr lang="hu-HU" dirty="0"/>
              <a:t>2</a:t>
            </a:r>
          </a:p>
          <a:p>
            <a:pPr lvl="2"/>
            <a:r>
              <a:rPr lang="hu-HU" dirty="0"/>
              <a:t>3</a:t>
            </a:r>
          </a:p>
          <a:p>
            <a:pPr lvl="3"/>
            <a:r>
              <a:rPr lang="hu-HU" dirty="0"/>
              <a:t>4</a:t>
            </a:r>
            <a:endParaRPr lang="en-US" dirty="0"/>
          </a:p>
        </p:txBody>
      </p:sp>
      <p:sp>
        <p:nvSpPr>
          <p:cNvPr id="4" name="Kuupäeva kohatäide 3">
            <a:extLst>
              <a:ext uri="{FF2B5EF4-FFF2-40B4-BE49-F238E27FC236}">
                <a16:creationId xmlns:a16="http://schemas.microsoft.com/office/drawing/2014/main" id="{256B4AC8-B9FD-46AB-B6F2-DC042D899E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2716C-AFC7-0145-9DDB-4A4AF4A60592}" type="datetime1">
              <a:rPr lang="en-US" smtClean="0"/>
              <a:t>6/29/2023</a:t>
            </a:fld>
            <a:endParaRPr lang="en-US"/>
          </a:p>
        </p:txBody>
      </p:sp>
      <p:sp>
        <p:nvSpPr>
          <p:cNvPr id="5" name="Jaluse kohatäide 4">
            <a:extLst>
              <a:ext uri="{FF2B5EF4-FFF2-40B4-BE49-F238E27FC236}">
                <a16:creationId xmlns:a16="http://schemas.microsoft.com/office/drawing/2014/main" id="{3D01362B-A391-4E1A-A927-D46D263E93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idinumbri kohatäide 5">
            <a:extLst>
              <a:ext uri="{FF2B5EF4-FFF2-40B4-BE49-F238E27FC236}">
                <a16:creationId xmlns:a16="http://schemas.microsoft.com/office/drawing/2014/main" id="{A1FA7A6B-9C07-453F-8243-6DA7598969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50224-4DA1-45D0-876B-48147E635FEB}" type="slidenum">
              <a:rPr lang="en-US" smtClean="0"/>
              <a:t>‹#›</a:t>
            </a:fld>
            <a:endParaRPr lang="en-US"/>
          </a:p>
        </p:txBody>
      </p:sp>
    </p:spTree>
    <p:extLst>
      <p:ext uri="{BB962C8B-B14F-4D97-AF65-F5344CB8AC3E}">
        <p14:creationId xmlns:p14="http://schemas.microsoft.com/office/powerpoint/2010/main" val="340886174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hf hdr="0" ftr="0" dt="0"/>
  <p:txStyles>
    <p:titleStyle>
      <a:lvl1pPr algn="l" defTabSz="914400" rtl="0" eaLnBrk="1" latinLnBrk="0" hangingPunct="1">
        <a:lnSpc>
          <a:spcPct val="90000"/>
        </a:lnSpc>
        <a:spcBef>
          <a:spcPct val="0"/>
        </a:spcBef>
        <a:buNone/>
        <a:defRPr sz="2400" b="1"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37.png"/><Relationship Id="rId4" Type="http://schemas.openxmlformats.org/officeDocument/2006/relationships/hyperlink" Target="mailto:Edgars.augustins@vidzeme.l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A6310A2-35AC-4DEA-B9F2-745DCB0ACF02}"/>
              </a:ext>
            </a:extLst>
          </p:cNvPr>
          <p:cNvSpPr>
            <a:spLocks noGrp="1"/>
          </p:cNvSpPr>
          <p:nvPr>
            <p:ph type="ctrTitle"/>
          </p:nvPr>
        </p:nvSpPr>
        <p:spPr>
          <a:xfrm>
            <a:off x="889403" y="1595650"/>
            <a:ext cx="10413193" cy="2857447"/>
          </a:xfrm>
        </p:spPr>
        <p:txBody>
          <a:bodyPr>
            <a:normAutofit/>
          </a:bodyPr>
          <a:lstStyle/>
          <a:p>
            <a:r>
              <a:rPr lang="lv-LV" dirty="0"/>
              <a:t>Pielāgošanās klimata pārmaiņām daļa no SECAP plāna</a:t>
            </a:r>
          </a:p>
        </p:txBody>
      </p:sp>
      <p:sp>
        <p:nvSpPr>
          <p:cNvPr id="4" name="Oval 3">
            <a:extLst>
              <a:ext uri="{FF2B5EF4-FFF2-40B4-BE49-F238E27FC236}">
                <a16:creationId xmlns:a16="http://schemas.microsoft.com/office/drawing/2014/main" id="{C52D49C5-E795-F4FF-D04C-C9807D1D640D}"/>
              </a:ext>
            </a:extLst>
          </p:cNvPr>
          <p:cNvSpPr/>
          <p:nvPr/>
        </p:nvSpPr>
        <p:spPr>
          <a:xfrm>
            <a:off x="-994880" y="-602121"/>
            <a:ext cx="2912012" cy="2857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5" name="Picture 4">
            <a:extLst>
              <a:ext uri="{FF2B5EF4-FFF2-40B4-BE49-F238E27FC236}">
                <a16:creationId xmlns:a16="http://schemas.microsoft.com/office/drawing/2014/main" id="{8C85AF91-E459-5BC0-B15F-2489B2D699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807" y="532379"/>
            <a:ext cx="1127426" cy="1127426"/>
          </a:xfrm>
          <a:prstGeom prst="rect">
            <a:avLst/>
          </a:prstGeom>
          <a:noFill/>
        </p:spPr>
      </p:pic>
      <p:sp>
        <p:nvSpPr>
          <p:cNvPr id="6" name="Alapealkiri 2">
            <a:extLst>
              <a:ext uri="{FF2B5EF4-FFF2-40B4-BE49-F238E27FC236}">
                <a16:creationId xmlns:a16="http://schemas.microsoft.com/office/drawing/2014/main" id="{D53E9CD9-6E9C-7C00-187A-51AE779D30BB}"/>
              </a:ext>
            </a:extLst>
          </p:cNvPr>
          <p:cNvSpPr txBox="1">
            <a:spLocks/>
          </p:cNvSpPr>
          <p:nvPr/>
        </p:nvSpPr>
        <p:spPr>
          <a:xfrm>
            <a:off x="1308825" y="5955840"/>
            <a:ext cx="4138048" cy="7517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lv-LV" sz="1500" dirty="0"/>
              <a:t>Edgars Augustiņš</a:t>
            </a:r>
          </a:p>
          <a:p>
            <a:pPr algn="l"/>
            <a:r>
              <a:rPr lang="lv-LV" sz="1500" dirty="0"/>
              <a:t>Vidzemes Plānošanas Reģions</a:t>
            </a:r>
          </a:p>
        </p:txBody>
      </p:sp>
      <p:sp>
        <p:nvSpPr>
          <p:cNvPr id="8" name="Subtitle 7">
            <a:extLst>
              <a:ext uri="{FF2B5EF4-FFF2-40B4-BE49-F238E27FC236}">
                <a16:creationId xmlns:a16="http://schemas.microsoft.com/office/drawing/2014/main" id="{DC43AF3E-914E-29AD-BAEF-C0F8029DBADD}"/>
              </a:ext>
            </a:extLst>
          </p:cNvPr>
          <p:cNvSpPr>
            <a:spLocks noGrp="1"/>
          </p:cNvSpPr>
          <p:nvPr>
            <p:ph type="subTitle" idx="1"/>
          </p:nvPr>
        </p:nvSpPr>
        <p:spPr>
          <a:xfrm>
            <a:off x="1524000" y="4623980"/>
            <a:ext cx="9144000" cy="745435"/>
          </a:xfrm>
        </p:spPr>
        <p:txBody>
          <a:bodyPr/>
          <a:lstStyle/>
          <a:p>
            <a:r>
              <a:rPr lang="lv-LV" dirty="0">
                <a:cs typeface="Times New Roman" panose="02020603050405020304" pitchFamily="18" charset="0"/>
              </a:rPr>
              <a:t>3</a:t>
            </a:r>
            <a:r>
              <a:rPr lang="lv-LV" sz="2400" b="0" dirty="0">
                <a:cs typeface="Times New Roman" panose="02020603050405020304" pitchFamily="18" charset="0"/>
              </a:rPr>
              <a:t>. APMĀCĪBAS</a:t>
            </a:r>
            <a:endParaRPr lang="en-LV" dirty="0"/>
          </a:p>
        </p:txBody>
      </p:sp>
      <p:pic>
        <p:nvPicPr>
          <p:cNvPr id="3" name="Picture 2" descr="A blue and black flag with black text&#10;&#10;Description automatically generated with low confidence">
            <a:extLst>
              <a:ext uri="{FF2B5EF4-FFF2-40B4-BE49-F238E27FC236}">
                <a16:creationId xmlns:a16="http://schemas.microsoft.com/office/drawing/2014/main" id="{775B64EE-EEC0-2C1F-3BBA-955FFE71FA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5369415"/>
            <a:ext cx="1270807" cy="1411014"/>
          </a:xfrm>
          <a:prstGeom prst="rect">
            <a:avLst/>
          </a:prstGeom>
        </p:spPr>
      </p:pic>
    </p:spTree>
    <p:extLst>
      <p:ext uri="{BB962C8B-B14F-4D97-AF65-F5344CB8AC3E}">
        <p14:creationId xmlns:p14="http://schemas.microsoft.com/office/powerpoint/2010/main" val="3705343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8A035C9B-0916-BB87-59B2-81A644E460D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691878"/>
            <a:ext cx="10068732" cy="6166122"/>
          </a:xfrm>
        </p:spPr>
      </p:pic>
      <p:sp>
        <p:nvSpPr>
          <p:cNvPr id="2" name="Title 1">
            <a:extLst>
              <a:ext uri="{FF2B5EF4-FFF2-40B4-BE49-F238E27FC236}">
                <a16:creationId xmlns:a16="http://schemas.microsoft.com/office/drawing/2014/main" id="{689DC2B4-71EC-2746-FB20-8A0630EBF8C0}"/>
              </a:ext>
            </a:extLst>
          </p:cNvPr>
          <p:cNvSpPr>
            <a:spLocks noGrp="1"/>
          </p:cNvSpPr>
          <p:nvPr>
            <p:ph type="title"/>
          </p:nvPr>
        </p:nvSpPr>
        <p:spPr/>
        <p:txBody>
          <a:bodyPr/>
          <a:lstStyle/>
          <a:p>
            <a:r>
              <a:rPr lang="en-LV" dirty="0"/>
              <a:t>Pašvaldības klmata profili </a:t>
            </a:r>
          </a:p>
        </p:txBody>
      </p:sp>
      <p:sp>
        <p:nvSpPr>
          <p:cNvPr id="4" name="Slide Number Placeholder 3">
            <a:extLst>
              <a:ext uri="{FF2B5EF4-FFF2-40B4-BE49-F238E27FC236}">
                <a16:creationId xmlns:a16="http://schemas.microsoft.com/office/drawing/2014/main" id="{2E056A98-2574-6D46-2C52-CCA12260373D}"/>
              </a:ext>
            </a:extLst>
          </p:cNvPr>
          <p:cNvSpPr>
            <a:spLocks noGrp="1"/>
          </p:cNvSpPr>
          <p:nvPr>
            <p:ph type="sldNum" sz="quarter" idx="12"/>
          </p:nvPr>
        </p:nvSpPr>
        <p:spPr/>
        <p:txBody>
          <a:bodyPr/>
          <a:lstStyle/>
          <a:p>
            <a:fld id="{BB650224-4DA1-45D0-876B-48147E635FEB}" type="slidenum">
              <a:rPr lang="en-US" smtClean="0"/>
              <a:t>10</a:t>
            </a:fld>
            <a:endParaRPr lang="en-US"/>
          </a:p>
        </p:txBody>
      </p:sp>
      <p:sp>
        <p:nvSpPr>
          <p:cNvPr id="9" name="TextBox 8">
            <a:extLst>
              <a:ext uri="{FF2B5EF4-FFF2-40B4-BE49-F238E27FC236}">
                <a16:creationId xmlns:a16="http://schemas.microsoft.com/office/drawing/2014/main" id="{7152D837-3C1B-5A49-EB6A-7CCE7D326D08}"/>
              </a:ext>
            </a:extLst>
          </p:cNvPr>
          <p:cNvSpPr txBox="1"/>
          <p:nvPr/>
        </p:nvSpPr>
        <p:spPr>
          <a:xfrm>
            <a:off x="1047427" y="5952786"/>
            <a:ext cx="9650278" cy="369332"/>
          </a:xfrm>
          <a:prstGeom prst="rect">
            <a:avLst/>
          </a:prstGeom>
          <a:noFill/>
        </p:spPr>
        <p:txBody>
          <a:bodyPr wrap="square" rtlCol="0">
            <a:spAutoFit/>
          </a:bodyPr>
          <a:lstStyle/>
          <a:p>
            <a:r>
              <a:rPr lang="en-LV" dirty="0"/>
              <a:t>Avots: </a:t>
            </a:r>
            <a:r>
              <a:rPr lang="en-GB" dirty="0"/>
              <a:t>https://</a:t>
            </a:r>
            <a:r>
              <a:rPr lang="en-GB" dirty="0" err="1"/>
              <a:t>klimats.meteo.lv</a:t>
            </a:r>
            <a:r>
              <a:rPr lang="en-GB" dirty="0"/>
              <a:t>/</a:t>
            </a:r>
            <a:r>
              <a:rPr lang="en-GB" dirty="0" err="1"/>
              <a:t>pasvaldibu_apskati</a:t>
            </a:r>
            <a:r>
              <a:rPr lang="en-GB" dirty="0"/>
              <a:t>/</a:t>
            </a:r>
            <a:endParaRPr lang="en-LV" dirty="0"/>
          </a:p>
        </p:txBody>
      </p:sp>
      <p:sp>
        <p:nvSpPr>
          <p:cNvPr id="11" name="TextBox 10">
            <a:extLst>
              <a:ext uri="{FF2B5EF4-FFF2-40B4-BE49-F238E27FC236}">
                <a16:creationId xmlns:a16="http://schemas.microsoft.com/office/drawing/2014/main" id="{9C812667-CCCA-79F5-8F35-8410A1FB941D}"/>
              </a:ext>
            </a:extLst>
          </p:cNvPr>
          <p:cNvSpPr txBox="1"/>
          <p:nvPr/>
        </p:nvSpPr>
        <p:spPr>
          <a:xfrm>
            <a:off x="982851" y="6398309"/>
            <a:ext cx="9650278" cy="646331"/>
          </a:xfrm>
          <a:prstGeom prst="rect">
            <a:avLst/>
          </a:prstGeom>
          <a:noFill/>
        </p:spPr>
        <p:txBody>
          <a:bodyPr wrap="square" rtlCol="0">
            <a:spAutoFit/>
          </a:bodyPr>
          <a:lstStyle/>
          <a:p>
            <a:r>
              <a:rPr lang="en-LV" dirty="0"/>
              <a:t>Avots: </a:t>
            </a:r>
            <a:r>
              <a:rPr lang="en-GB" dirty="0"/>
              <a:t> </a:t>
            </a:r>
            <a:r>
              <a:rPr lang="en-GB" sz="1800" dirty="0">
                <a:solidFill>
                  <a:srgbClr val="0000FF"/>
                </a:solidFill>
                <a:effectLst/>
                <a:latin typeface="Calibri" panose="020F0502020204030204" pitchFamily="34" charset="0"/>
              </a:rPr>
              <a:t>https://www4.meteo.lv/</a:t>
            </a:r>
            <a:r>
              <a:rPr lang="en-GB" sz="1800" dirty="0" err="1">
                <a:solidFill>
                  <a:srgbClr val="0000FF"/>
                </a:solidFill>
                <a:effectLst/>
                <a:latin typeface="Calibri" panose="020F0502020204030204" pitchFamily="34" charset="0"/>
              </a:rPr>
              <a:t>klimatariks</a:t>
            </a:r>
            <a:r>
              <a:rPr lang="en-GB" sz="1800" dirty="0">
                <a:solidFill>
                  <a:srgbClr val="0000FF"/>
                </a:solidFill>
                <a:effectLst/>
                <a:latin typeface="Calibri" panose="020F0502020204030204" pitchFamily="34" charset="0"/>
              </a:rPr>
              <a:t>/ </a:t>
            </a:r>
            <a:endParaRPr lang="en-GB" dirty="0"/>
          </a:p>
          <a:p>
            <a:endParaRPr lang="en-LV" dirty="0"/>
          </a:p>
        </p:txBody>
      </p:sp>
    </p:spTree>
    <p:extLst>
      <p:ext uri="{BB962C8B-B14F-4D97-AF65-F5344CB8AC3E}">
        <p14:creationId xmlns:p14="http://schemas.microsoft.com/office/powerpoint/2010/main" val="606836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2CC6D-D34D-EEAD-10C5-B563762AC6FC}"/>
              </a:ext>
            </a:extLst>
          </p:cNvPr>
          <p:cNvSpPr>
            <a:spLocks noGrp="1"/>
          </p:cNvSpPr>
          <p:nvPr>
            <p:ph type="title"/>
          </p:nvPr>
        </p:nvSpPr>
        <p:spPr/>
        <p:txBody>
          <a:bodyPr/>
          <a:lstStyle/>
          <a:p>
            <a:r>
              <a:rPr lang="lv-LV" dirty="0"/>
              <a:t>Klimata pārmaiņu indikatoru kopsavilkuma tabula.</a:t>
            </a:r>
            <a:endParaRPr lang="en-LV" dirty="0"/>
          </a:p>
        </p:txBody>
      </p:sp>
      <p:pic>
        <p:nvPicPr>
          <p:cNvPr id="6" name="Content Placeholder 5">
            <a:extLst>
              <a:ext uri="{FF2B5EF4-FFF2-40B4-BE49-F238E27FC236}">
                <a16:creationId xmlns:a16="http://schemas.microsoft.com/office/drawing/2014/main" id="{F5687110-F54F-5EB9-845A-C209EE81A0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4333" y="740486"/>
            <a:ext cx="8610600" cy="6109197"/>
          </a:xfrm>
        </p:spPr>
      </p:pic>
      <p:sp>
        <p:nvSpPr>
          <p:cNvPr id="4" name="Slide Number Placeholder 3">
            <a:extLst>
              <a:ext uri="{FF2B5EF4-FFF2-40B4-BE49-F238E27FC236}">
                <a16:creationId xmlns:a16="http://schemas.microsoft.com/office/drawing/2014/main" id="{68228824-D042-D9BD-A8D1-DBA285D14F1A}"/>
              </a:ext>
            </a:extLst>
          </p:cNvPr>
          <p:cNvSpPr>
            <a:spLocks noGrp="1"/>
          </p:cNvSpPr>
          <p:nvPr>
            <p:ph type="sldNum" sz="quarter" idx="12"/>
          </p:nvPr>
        </p:nvSpPr>
        <p:spPr/>
        <p:txBody>
          <a:bodyPr/>
          <a:lstStyle/>
          <a:p>
            <a:fld id="{BB650224-4DA1-45D0-876B-48147E635FEB}" type="slidenum">
              <a:rPr lang="en-US" smtClean="0"/>
              <a:t>11</a:t>
            </a:fld>
            <a:endParaRPr lang="en-US"/>
          </a:p>
        </p:txBody>
      </p:sp>
    </p:spTree>
    <p:extLst>
      <p:ext uri="{BB962C8B-B14F-4D97-AF65-F5344CB8AC3E}">
        <p14:creationId xmlns:p14="http://schemas.microsoft.com/office/powerpoint/2010/main" val="2391208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86" y="990618"/>
            <a:ext cx="12052594" cy="5283199"/>
          </a:xfrm>
          <a:prstGeom prst="rect">
            <a:avLst/>
          </a:prstGeom>
        </p:spPr>
      </p:pic>
    </p:spTree>
    <p:extLst>
      <p:ext uri="{BB962C8B-B14F-4D97-AF65-F5344CB8AC3E}">
        <p14:creationId xmlns:p14="http://schemas.microsoft.com/office/powerpoint/2010/main" val="2733065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06CF8-9A2A-48AA-A9EB-CF013191E4BE}"/>
              </a:ext>
            </a:extLst>
          </p:cNvPr>
          <p:cNvSpPr>
            <a:spLocks noGrp="1"/>
          </p:cNvSpPr>
          <p:nvPr>
            <p:ph type="title"/>
          </p:nvPr>
        </p:nvSpPr>
        <p:spPr/>
        <p:txBody>
          <a:bodyPr>
            <a:normAutofit/>
          </a:bodyPr>
          <a:lstStyle/>
          <a:p>
            <a:r>
              <a:rPr lang="lv-LV" sz="2800" dirty="0"/>
              <a:t>2 Riska un neaizsargātības novērtējums (RVA)</a:t>
            </a:r>
          </a:p>
        </p:txBody>
      </p:sp>
      <p:sp>
        <p:nvSpPr>
          <p:cNvPr id="3" name="Inhaltsplatzhalter 2">
            <a:extLst>
              <a:ext uri="{FF2B5EF4-FFF2-40B4-BE49-F238E27FC236}">
                <a16:creationId xmlns:a16="http://schemas.microsoft.com/office/drawing/2014/main" id="{A9F679A7-A48C-4819-A526-43A4821BC65E}"/>
              </a:ext>
            </a:extLst>
          </p:cNvPr>
          <p:cNvSpPr>
            <a:spLocks noGrp="1"/>
          </p:cNvSpPr>
          <p:nvPr>
            <p:ph idx="1"/>
          </p:nvPr>
        </p:nvSpPr>
        <p:spPr>
          <a:xfrm>
            <a:off x="263471" y="1317357"/>
            <a:ext cx="11763214" cy="4859606"/>
          </a:xfrm>
        </p:spPr>
        <p:txBody>
          <a:bodyPr>
            <a:normAutofit lnSpcReduction="10000"/>
          </a:bodyPr>
          <a:lstStyle/>
          <a:p>
            <a:pPr marL="57150" indent="0" algn="just">
              <a:spcBef>
                <a:spcPts val="600"/>
              </a:spcBef>
              <a:buNone/>
            </a:pPr>
            <a:r>
              <a:rPr lang="lv-LV" sz="2400" dirty="0">
                <a:solidFill>
                  <a:srgbClr val="0070C0"/>
                </a:solidFill>
              </a:rPr>
              <a:t>Pamatojoties uz iepriekš </a:t>
            </a:r>
            <a:r>
              <a:rPr lang="lv-LV" sz="2400" b="1" dirty="0">
                <a:solidFill>
                  <a:srgbClr val="0070C0"/>
                </a:solidFill>
              </a:rPr>
              <a:t>definētajiem klimata pārmaiņu scenārijiem</a:t>
            </a:r>
            <a:r>
              <a:rPr lang="lv-LV" sz="2400" dirty="0">
                <a:solidFill>
                  <a:srgbClr val="0070C0"/>
                </a:solidFill>
              </a:rPr>
              <a:t>, tiek noteikta virkne klimata apdraudējumu, kas kopā ar atklātajām vājajām vietām un dažādu iedzīvotāju sektoru vai pamata infrastruktūras iedarbību rada noteiktu ietekmes risku, kas jānovērtē, lai varētu veikt konkrētas darbības, kas varētu to samazināt.</a:t>
            </a:r>
          </a:p>
          <a:p>
            <a:pPr marL="57150" indent="0">
              <a:spcBef>
                <a:spcPts val="600"/>
              </a:spcBef>
              <a:buNone/>
            </a:pPr>
            <a:endParaRPr lang="lv-LV" b="1" dirty="0">
              <a:solidFill>
                <a:srgbClr val="0070C0"/>
              </a:solidFill>
            </a:endParaRPr>
          </a:p>
          <a:p>
            <a:pPr marL="266700" indent="0">
              <a:spcBef>
                <a:spcPts val="600"/>
              </a:spcBef>
              <a:buNone/>
            </a:pPr>
            <a:r>
              <a:rPr lang="lv-LV" sz="2400" b="1" dirty="0">
                <a:solidFill>
                  <a:srgbClr val="0070C0"/>
                </a:solidFill>
              </a:rPr>
              <a:t>1. solis: </a:t>
            </a:r>
            <a:r>
              <a:rPr lang="lv-LV" sz="2400" dirty="0">
                <a:solidFill>
                  <a:srgbClr val="0070C0"/>
                </a:solidFill>
              </a:rPr>
              <a:t>pašvaldības tiek aicinātas</a:t>
            </a:r>
            <a:r>
              <a:rPr lang="lv-LV" sz="2400" u="sng" dirty="0">
                <a:solidFill>
                  <a:srgbClr val="0070C0"/>
                </a:solidFill>
              </a:rPr>
              <a:t> novērtēt katra klimata apdraudējuma </a:t>
            </a:r>
            <a:r>
              <a:rPr lang="lv-LV" sz="2400" dirty="0">
                <a:solidFill>
                  <a:srgbClr val="0070C0"/>
                </a:solidFill>
              </a:rPr>
              <a:t>veida ietekmi uz vairākām </a:t>
            </a:r>
            <a:r>
              <a:rPr lang="lv-LV" sz="2400" b="1" u="sng" dirty="0">
                <a:solidFill>
                  <a:srgbClr val="0070C0"/>
                </a:solidFill>
              </a:rPr>
              <a:t>neaizsargātām/ietekmētām nozarēm, </a:t>
            </a:r>
            <a:r>
              <a:rPr lang="lv-LV" sz="2400" dirty="0">
                <a:solidFill>
                  <a:srgbClr val="0070C0"/>
                </a:solidFill>
              </a:rPr>
              <a:t>piemēram:</a:t>
            </a:r>
          </a:p>
          <a:p>
            <a:pPr marL="609600" indent="-342900">
              <a:spcBef>
                <a:spcPts val="600"/>
              </a:spcBef>
            </a:pPr>
            <a:r>
              <a:rPr lang="lv-LV" sz="2400" dirty="0"/>
              <a:t>Veselība,</a:t>
            </a:r>
          </a:p>
          <a:p>
            <a:pPr marL="609600" indent="-342900">
              <a:spcBef>
                <a:spcPts val="600"/>
              </a:spcBef>
            </a:pPr>
            <a:r>
              <a:rPr lang="lv-LV" sz="2400" dirty="0"/>
              <a:t>Infrastruktūra (enerģētika, ūdens, transports, sociālā),</a:t>
            </a:r>
          </a:p>
          <a:p>
            <a:pPr marL="609600" indent="-342900">
              <a:spcBef>
                <a:spcPts val="600"/>
              </a:spcBef>
            </a:pPr>
            <a:r>
              <a:rPr lang="lv-LV" sz="2400" dirty="0"/>
              <a:t>Pilsētvide,</a:t>
            </a:r>
          </a:p>
          <a:p>
            <a:pPr marL="609600" indent="-342900">
              <a:spcBef>
                <a:spcPts val="600"/>
              </a:spcBef>
            </a:pPr>
            <a:r>
              <a:rPr lang="lv-LV" sz="2400" dirty="0"/>
              <a:t>Ekonomika (tūrisms, lauksaimniecība un mežsaimniecība),</a:t>
            </a:r>
          </a:p>
          <a:p>
            <a:pPr marL="609600" indent="-342900">
              <a:spcBef>
                <a:spcPts val="600"/>
              </a:spcBef>
            </a:pPr>
            <a:r>
              <a:rPr lang="lv-LV" sz="2400" dirty="0"/>
              <a:t>Bioloģiskā daudzveidība (piekrastes zonas, zaļās zonas/meži).</a:t>
            </a:r>
          </a:p>
        </p:txBody>
      </p:sp>
      <p:sp>
        <p:nvSpPr>
          <p:cNvPr id="5" name="Foliennummernplatzhalter 4">
            <a:extLst>
              <a:ext uri="{FF2B5EF4-FFF2-40B4-BE49-F238E27FC236}">
                <a16:creationId xmlns:a16="http://schemas.microsoft.com/office/drawing/2014/main" id="{A037A30E-0A03-4A08-ACC5-5E60C2F76B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650224-4DA1-45D0-876B-48147E635FEB}"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6339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06CF8-9A2A-48AA-A9EB-CF013191E4BE}"/>
              </a:ext>
            </a:extLst>
          </p:cNvPr>
          <p:cNvSpPr>
            <a:spLocks noGrp="1"/>
          </p:cNvSpPr>
          <p:nvPr>
            <p:ph type="title"/>
          </p:nvPr>
        </p:nvSpPr>
        <p:spPr/>
        <p:txBody>
          <a:bodyPr/>
          <a:lstStyle/>
          <a:p>
            <a:r>
              <a:rPr lang="lv-LV" sz="2400" dirty="0"/>
              <a:t>2 Riska un neaizsargātības novērtējums (RVA)</a:t>
            </a:r>
            <a:endParaRPr lang="en-GB" dirty="0"/>
          </a:p>
        </p:txBody>
      </p:sp>
      <p:sp>
        <p:nvSpPr>
          <p:cNvPr id="3" name="Inhaltsplatzhalter 2">
            <a:extLst>
              <a:ext uri="{FF2B5EF4-FFF2-40B4-BE49-F238E27FC236}">
                <a16:creationId xmlns:a16="http://schemas.microsoft.com/office/drawing/2014/main" id="{A9F679A7-A48C-4819-A526-43A4821BC65E}"/>
              </a:ext>
            </a:extLst>
          </p:cNvPr>
          <p:cNvSpPr>
            <a:spLocks noGrp="1"/>
          </p:cNvSpPr>
          <p:nvPr>
            <p:ph idx="1"/>
          </p:nvPr>
        </p:nvSpPr>
        <p:spPr>
          <a:xfrm>
            <a:off x="433387" y="1467133"/>
            <a:ext cx="11325225" cy="4357687"/>
          </a:xfrm>
        </p:spPr>
        <p:txBody>
          <a:bodyPr>
            <a:normAutofit/>
          </a:bodyPr>
          <a:lstStyle/>
          <a:p>
            <a:pPr marL="266700" indent="0" algn="just">
              <a:spcBef>
                <a:spcPts val="600"/>
              </a:spcBef>
              <a:buNone/>
            </a:pPr>
            <a:r>
              <a:rPr lang="lv-LV" sz="2400" b="1" dirty="0">
                <a:solidFill>
                  <a:srgbClr val="0070C0"/>
                </a:solidFill>
              </a:rPr>
              <a:t>2. darbība</a:t>
            </a:r>
            <a:r>
              <a:rPr lang="lv-LV" sz="2400" b="1" u="sng" dirty="0">
                <a:solidFill>
                  <a:srgbClr val="0070C0"/>
                </a:solidFill>
              </a:rPr>
              <a:t>. Veiciet ievainojamības analīzi</a:t>
            </a:r>
            <a:r>
              <a:rPr lang="lv-LV" sz="2400" b="1" dirty="0">
                <a:solidFill>
                  <a:srgbClr val="0070C0"/>
                </a:solidFill>
              </a:rPr>
              <a:t>, </a:t>
            </a:r>
            <a:r>
              <a:rPr lang="lv-LV" sz="2400" dirty="0">
                <a:solidFill>
                  <a:srgbClr val="0070C0"/>
                </a:solidFill>
              </a:rPr>
              <a:t>uzsverot iespējamo ietekmi un to, kas tiek ietekmēts. Analīze tiek veikta katram sektoram attiecībā uz visiem klimata apdraudējumiem.</a:t>
            </a:r>
            <a:endParaRPr lang="lv-LV" sz="2400" dirty="0"/>
          </a:p>
        </p:txBody>
      </p:sp>
      <p:pic>
        <p:nvPicPr>
          <p:cNvPr id="6" name="Grafik 5">
            <a:extLst>
              <a:ext uri="{FF2B5EF4-FFF2-40B4-BE49-F238E27FC236}">
                <a16:creationId xmlns:a16="http://schemas.microsoft.com/office/drawing/2014/main" id="{85B91B9B-C1EF-4D79-B5A8-26109EC727D7}"/>
              </a:ext>
            </a:extLst>
          </p:cNvPr>
          <p:cNvPicPr>
            <a:picLocks noChangeAspect="1"/>
          </p:cNvPicPr>
          <p:nvPr/>
        </p:nvPicPr>
        <p:blipFill>
          <a:blip r:embed="rId2"/>
          <a:stretch>
            <a:fillRect/>
          </a:stretch>
        </p:blipFill>
        <p:spPr>
          <a:xfrm>
            <a:off x="28575" y="2934081"/>
            <a:ext cx="12163425" cy="3467100"/>
          </a:xfrm>
          <a:prstGeom prst="rect">
            <a:avLst/>
          </a:prstGeom>
        </p:spPr>
      </p:pic>
      <p:sp>
        <p:nvSpPr>
          <p:cNvPr id="5" name="Foliennummernplatzhalter 4">
            <a:extLst>
              <a:ext uri="{FF2B5EF4-FFF2-40B4-BE49-F238E27FC236}">
                <a16:creationId xmlns:a16="http://schemas.microsoft.com/office/drawing/2014/main" id="{7439DB26-D8F3-4335-970A-2B5F1B7AF0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650224-4DA1-45D0-876B-48147E635F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227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06CF8-9A2A-48AA-A9EB-CF013191E4BE}"/>
              </a:ext>
            </a:extLst>
          </p:cNvPr>
          <p:cNvSpPr>
            <a:spLocks noGrp="1"/>
          </p:cNvSpPr>
          <p:nvPr>
            <p:ph type="title"/>
          </p:nvPr>
        </p:nvSpPr>
        <p:spPr/>
        <p:txBody>
          <a:bodyPr/>
          <a:lstStyle/>
          <a:p>
            <a:r>
              <a:rPr lang="lv-LV" sz="2400" dirty="0"/>
              <a:t>2 Riska un neaizsargātības novērtējums (RVA)</a:t>
            </a:r>
            <a:endParaRPr lang="en-GB" dirty="0"/>
          </a:p>
        </p:txBody>
      </p:sp>
      <p:sp>
        <p:nvSpPr>
          <p:cNvPr id="3" name="Inhaltsplatzhalter 2">
            <a:extLst>
              <a:ext uri="{FF2B5EF4-FFF2-40B4-BE49-F238E27FC236}">
                <a16:creationId xmlns:a16="http://schemas.microsoft.com/office/drawing/2014/main" id="{A9F679A7-A48C-4819-A526-43A4821BC65E}"/>
              </a:ext>
            </a:extLst>
          </p:cNvPr>
          <p:cNvSpPr>
            <a:spLocks noGrp="1"/>
          </p:cNvSpPr>
          <p:nvPr>
            <p:ph idx="1"/>
          </p:nvPr>
        </p:nvSpPr>
        <p:spPr>
          <a:xfrm>
            <a:off x="656740" y="1341411"/>
            <a:ext cx="10878519" cy="4510087"/>
          </a:xfrm>
        </p:spPr>
        <p:txBody>
          <a:bodyPr>
            <a:normAutofit/>
          </a:bodyPr>
          <a:lstStyle/>
          <a:p>
            <a:pPr marL="266700" indent="0" algn="just">
              <a:spcBef>
                <a:spcPts val="600"/>
              </a:spcBef>
              <a:buNone/>
            </a:pPr>
            <a:r>
              <a:rPr lang="lv-LV" sz="2400" b="1" dirty="0">
                <a:solidFill>
                  <a:srgbClr val="0070C0"/>
                </a:solidFill>
              </a:rPr>
              <a:t>3. solis</a:t>
            </a:r>
            <a:r>
              <a:rPr lang="lv-LV" sz="2400" b="1" u="sng" dirty="0">
                <a:solidFill>
                  <a:srgbClr val="0070C0"/>
                </a:solidFill>
              </a:rPr>
              <a:t>: riska novērtējuma analīzes </a:t>
            </a:r>
            <a:r>
              <a:rPr lang="lv-LV" sz="2400" dirty="0">
                <a:solidFill>
                  <a:srgbClr val="0070C0"/>
                </a:solidFill>
              </a:rPr>
              <a:t>veikšana, akcentējot nākotnes riskus un ietekmes līmeni. Analīze tiek veikta katram sektoram attiecībā uz visiem klimata apdraudējumiem.</a:t>
            </a:r>
            <a:endParaRPr lang="lv-LV" sz="2400" dirty="0"/>
          </a:p>
        </p:txBody>
      </p:sp>
      <p:pic>
        <p:nvPicPr>
          <p:cNvPr id="7" name="Grafik 6">
            <a:extLst>
              <a:ext uri="{FF2B5EF4-FFF2-40B4-BE49-F238E27FC236}">
                <a16:creationId xmlns:a16="http://schemas.microsoft.com/office/drawing/2014/main" id="{5E2A274C-42AC-4578-9C95-4E4039EC9FE6}"/>
              </a:ext>
            </a:extLst>
          </p:cNvPr>
          <p:cNvPicPr>
            <a:picLocks noChangeAspect="1"/>
          </p:cNvPicPr>
          <p:nvPr/>
        </p:nvPicPr>
        <p:blipFill>
          <a:blip r:embed="rId2"/>
          <a:stretch>
            <a:fillRect/>
          </a:stretch>
        </p:blipFill>
        <p:spPr>
          <a:xfrm>
            <a:off x="1451835" y="2820692"/>
            <a:ext cx="9288328" cy="3410815"/>
          </a:xfrm>
          <a:prstGeom prst="rect">
            <a:avLst/>
          </a:prstGeom>
        </p:spPr>
      </p:pic>
      <p:sp>
        <p:nvSpPr>
          <p:cNvPr id="5" name="Foliennummernplatzhalter 4">
            <a:extLst>
              <a:ext uri="{FF2B5EF4-FFF2-40B4-BE49-F238E27FC236}">
                <a16:creationId xmlns:a16="http://schemas.microsoft.com/office/drawing/2014/main" id="{7044161B-DBCE-4C7A-86EB-2D6C86C826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650224-4DA1-45D0-876B-48147E635F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94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803E4-1925-67B9-03E1-4FBC9C79B992}"/>
              </a:ext>
            </a:extLst>
          </p:cNvPr>
          <p:cNvSpPr>
            <a:spLocks noGrp="1"/>
          </p:cNvSpPr>
          <p:nvPr>
            <p:ph type="title"/>
          </p:nvPr>
        </p:nvSpPr>
        <p:spPr/>
        <p:txBody>
          <a:bodyPr/>
          <a:lstStyle/>
          <a:p>
            <a:r>
              <a:rPr lang="en-LV" dirty="0"/>
              <a:t>Pašvaldības klimata apdraudējums</a:t>
            </a:r>
          </a:p>
        </p:txBody>
      </p:sp>
      <p:pic>
        <p:nvPicPr>
          <p:cNvPr id="6" name="Content Placeholder 5">
            <a:extLst>
              <a:ext uri="{FF2B5EF4-FFF2-40B4-BE49-F238E27FC236}">
                <a16:creationId xmlns:a16="http://schemas.microsoft.com/office/drawing/2014/main" id="{37C097CE-13C9-99F8-F994-864A43F681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18522" y="35241"/>
            <a:ext cx="5920353" cy="6798944"/>
          </a:xfrm>
        </p:spPr>
      </p:pic>
      <p:sp>
        <p:nvSpPr>
          <p:cNvPr id="4" name="Slide Number Placeholder 3">
            <a:extLst>
              <a:ext uri="{FF2B5EF4-FFF2-40B4-BE49-F238E27FC236}">
                <a16:creationId xmlns:a16="http://schemas.microsoft.com/office/drawing/2014/main" id="{515E3ECC-DF1A-DBBE-D259-82C2B59673B9}"/>
              </a:ext>
            </a:extLst>
          </p:cNvPr>
          <p:cNvSpPr>
            <a:spLocks noGrp="1"/>
          </p:cNvSpPr>
          <p:nvPr>
            <p:ph type="sldNum" sz="quarter" idx="12"/>
          </p:nvPr>
        </p:nvSpPr>
        <p:spPr/>
        <p:txBody>
          <a:bodyPr/>
          <a:lstStyle/>
          <a:p>
            <a:fld id="{BB650224-4DA1-45D0-876B-48147E635FEB}" type="slidenum">
              <a:rPr lang="en-US" smtClean="0"/>
              <a:t>16</a:t>
            </a:fld>
            <a:endParaRPr lang="en-US" dirty="0"/>
          </a:p>
        </p:txBody>
      </p:sp>
      <p:pic>
        <p:nvPicPr>
          <p:cNvPr id="8" name="Picture 7">
            <a:extLst>
              <a:ext uri="{FF2B5EF4-FFF2-40B4-BE49-F238E27FC236}">
                <a16:creationId xmlns:a16="http://schemas.microsoft.com/office/drawing/2014/main" id="{6F1EBF54-E2FE-39FF-0397-894727FAF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50" y="2533930"/>
            <a:ext cx="7312272" cy="2437424"/>
          </a:xfrm>
          <a:prstGeom prst="rect">
            <a:avLst/>
          </a:prstGeom>
        </p:spPr>
      </p:pic>
      <p:sp>
        <p:nvSpPr>
          <p:cNvPr id="11" name="TextBox 10">
            <a:extLst>
              <a:ext uri="{FF2B5EF4-FFF2-40B4-BE49-F238E27FC236}">
                <a16:creationId xmlns:a16="http://schemas.microsoft.com/office/drawing/2014/main" id="{CA765662-0B66-41EB-E6B6-19D0790BAE43}"/>
              </a:ext>
            </a:extLst>
          </p:cNvPr>
          <p:cNvSpPr txBox="1"/>
          <p:nvPr/>
        </p:nvSpPr>
        <p:spPr>
          <a:xfrm>
            <a:off x="331922" y="6243640"/>
            <a:ext cx="9650278" cy="369332"/>
          </a:xfrm>
          <a:prstGeom prst="rect">
            <a:avLst/>
          </a:prstGeom>
          <a:noFill/>
        </p:spPr>
        <p:txBody>
          <a:bodyPr wrap="square" rtlCol="0">
            <a:spAutoFit/>
          </a:bodyPr>
          <a:lstStyle/>
          <a:p>
            <a:r>
              <a:rPr lang="en-LV" dirty="0"/>
              <a:t>Avots: </a:t>
            </a:r>
            <a:r>
              <a:rPr lang="en-GB" dirty="0"/>
              <a:t>LIFE-</a:t>
            </a:r>
            <a:r>
              <a:rPr lang="en-GB" dirty="0" err="1"/>
              <a:t>Adaptate</a:t>
            </a:r>
            <a:r>
              <a:rPr lang="en-GB" dirty="0"/>
              <a:t>-SECAP-Guide-LV copy</a:t>
            </a:r>
            <a:endParaRPr lang="en-LV" dirty="0"/>
          </a:p>
        </p:txBody>
      </p:sp>
    </p:spTree>
    <p:extLst>
      <p:ext uri="{BB962C8B-B14F-4D97-AF65-F5344CB8AC3E}">
        <p14:creationId xmlns:p14="http://schemas.microsoft.com/office/powerpoint/2010/main" val="398710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2366-B6D6-67CC-93A2-C6CF31A5B390}"/>
              </a:ext>
            </a:extLst>
          </p:cNvPr>
          <p:cNvSpPr>
            <a:spLocks noGrp="1"/>
          </p:cNvSpPr>
          <p:nvPr>
            <p:ph type="title"/>
          </p:nvPr>
        </p:nvSpPr>
        <p:spPr/>
        <p:txBody>
          <a:bodyPr/>
          <a:lstStyle/>
          <a:p>
            <a:r>
              <a:rPr lang="en-LV" dirty="0"/>
              <a:t>Pašvaldības klimata apdraudējums</a:t>
            </a:r>
          </a:p>
        </p:txBody>
      </p:sp>
      <p:sp>
        <p:nvSpPr>
          <p:cNvPr id="3" name="Content Placeholder 2">
            <a:extLst>
              <a:ext uri="{FF2B5EF4-FFF2-40B4-BE49-F238E27FC236}">
                <a16:creationId xmlns:a16="http://schemas.microsoft.com/office/drawing/2014/main" id="{EE3F1AD0-73C1-A383-BD1C-7514CBB65CD7}"/>
              </a:ext>
            </a:extLst>
          </p:cNvPr>
          <p:cNvSpPr>
            <a:spLocks noGrp="1"/>
          </p:cNvSpPr>
          <p:nvPr>
            <p:ph idx="1"/>
          </p:nvPr>
        </p:nvSpPr>
        <p:spPr/>
        <p:txBody>
          <a:bodyPr/>
          <a:lstStyle/>
          <a:p>
            <a:endParaRPr lang="en-LV"/>
          </a:p>
        </p:txBody>
      </p:sp>
      <p:sp>
        <p:nvSpPr>
          <p:cNvPr id="4" name="Slide Number Placeholder 3">
            <a:extLst>
              <a:ext uri="{FF2B5EF4-FFF2-40B4-BE49-F238E27FC236}">
                <a16:creationId xmlns:a16="http://schemas.microsoft.com/office/drawing/2014/main" id="{0D5853FF-8FF2-57AA-2CD8-B229034CD10D}"/>
              </a:ext>
            </a:extLst>
          </p:cNvPr>
          <p:cNvSpPr>
            <a:spLocks noGrp="1"/>
          </p:cNvSpPr>
          <p:nvPr>
            <p:ph type="sldNum" sz="quarter" idx="12"/>
          </p:nvPr>
        </p:nvSpPr>
        <p:spPr/>
        <p:txBody>
          <a:bodyPr/>
          <a:lstStyle/>
          <a:p>
            <a:fld id="{BB650224-4DA1-45D0-876B-48147E635FEB}" type="slidenum">
              <a:rPr lang="en-US" smtClean="0"/>
              <a:t>17</a:t>
            </a:fld>
            <a:endParaRPr lang="en-US" dirty="0"/>
          </a:p>
        </p:txBody>
      </p:sp>
      <p:pic>
        <p:nvPicPr>
          <p:cNvPr id="5" name="Picture 4">
            <a:extLst>
              <a:ext uri="{FF2B5EF4-FFF2-40B4-BE49-F238E27FC236}">
                <a16:creationId xmlns:a16="http://schemas.microsoft.com/office/drawing/2014/main" id="{5C34D146-637D-5CC5-DD4C-5BBDF00F4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141" y="681037"/>
            <a:ext cx="9742097" cy="6040437"/>
          </a:xfrm>
          <a:prstGeom prst="rect">
            <a:avLst/>
          </a:prstGeom>
        </p:spPr>
      </p:pic>
      <p:sp>
        <p:nvSpPr>
          <p:cNvPr id="6" name="TextBox 5">
            <a:extLst>
              <a:ext uri="{FF2B5EF4-FFF2-40B4-BE49-F238E27FC236}">
                <a16:creationId xmlns:a16="http://schemas.microsoft.com/office/drawing/2014/main" id="{F01256D9-64D0-24DB-7D57-150E402FB690}"/>
              </a:ext>
            </a:extLst>
          </p:cNvPr>
          <p:cNvSpPr txBox="1"/>
          <p:nvPr/>
        </p:nvSpPr>
        <p:spPr>
          <a:xfrm>
            <a:off x="0" y="6466804"/>
            <a:ext cx="9650278" cy="369332"/>
          </a:xfrm>
          <a:prstGeom prst="rect">
            <a:avLst/>
          </a:prstGeom>
          <a:noFill/>
        </p:spPr>
        <p:txBody>
          <a:bodyPr wrap="square" rtlCol="0">
            <a:spAutoFit/>
          </a:bodyPr>
          <a:lstStyle/>
          <a:p>
            <a:r>
              <a:rPr lang="en-LV" dirty="0"/>
              <a:t>Avots: </a:t>
            </a:r>
            <a:r>
              <a:rPr lang="en-GB" dirty="0"/>
              <a:t>LIFE-</a:t>
            </a:r>
            <a:r>
              <a:rPr lang="en-GB" dirty="0" err="1"/>
              <a:t>Adaptate</a:t>
            </a:r>
            <a:r>
              <a:rPr lang="en-GB" dirty="0"/>
              <a:t>-SECAP-Guide-LV copy</a:t>
            </a:r>
            <a:endParaRPr lang="en-LV" dirty="0"/>
          </a:p>
        </p:txBody>
      </p:sp>
    </p:spTree>
    <p:extLst>
      <p:ext uri="{BB962C8B-B14F-4D97-AF65-F5344CB8AC3E}">
        <p14:creationId xmlns:p14="http://schemas.microsoft.com/office/powerpoint/2010/main" val="597767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5BD76-6887-CDD8-2411-991ED977B09A}"/>
              </a:ext>
            </a:extLst>
          </p:cNvPr>
          <p:cNvSpPr>
            <a:spLocks noGrp="1"/>
          </p:cNvSpPr>
          <p:nvPr>
            <p:ph type="title"/>
          </p:nvPr>
        </p:nvSpPr>
        <p:spPr/>
        <p:txBody>
          <a:bodyPr/>
          <a:lstStyle/>
          <a:p>
            <a:r>
              <a:rPr lang="en-LV" dirty="0"/>
              <a:t>Pašvaldības klimata apdraudējums</a:t>
            </a:r>
          </a:p>
        </p:txBody>
      </p:sp>
      <p:pic>
        <p:nvPicPr>
          <p:cNvPr id="6" name="Content Placeholder 5">
            <a:extLst>
              <a:ext uri="{FF2B5EF4-FFF2-40B4-BE49-F238E27FC236}">
                <a16:creationId xmlns:a16="http://schemas.microsoft.com/office/drawing/2014/main" id="{BFE8F4A5-F395-89E9-289B-55A5E22D6C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9204" y="887386"/>
            <a:ext cx="10298825" cy="5327434"/>
          </a:xfrm>
        </p:spPr>
      </p:pic>
      <p:sp>
        <p:nvSpPr>
          <p:cNvPr id="4" name="Slide Number Placeholder 3">
            <a:extLst>
              <a:ext uri="{FF2B5EF4-FFF2-40B4-BE49-F238E27FC236}">
                <a16:creationId xmlns:a16="http://schemas.microsoft.com/office/drawing/2014/main" id="{1DE240EA-994B-E331-FB92-34F663528C77}"/>
              </a:ext>
            </a:extLst>
          </p:cNvPr>
          <p:cNvSpPr>
            <a:spLocks noGrp="1"/>
          </p:cNvSpPr>
          <p:nvPr>
            <p:ph type="sldNum" sz="quarter" idx="12"/>
          </p:nvPr>
        </p:nvSpPr>
        <p:spPr/>
        <p:txBody>
          <a:bodyPr/>
          <a:lstStyle/>
          <a:p>
            <a:fld id="{BB650224-4DA1-45D0-876B-48147E635FEB}" type="slidenum">
              <a:rPr lang="en-US" smtClean="0"/>
              <a:t>18</a:t>
            </a:fld>
            <a:endParaRPr lang="en-US" dirty="0"/>
          </a:p>
        </p:txBody>
      </p:sp>
    </p:spTree>
    <p:extLst>
      <p:ext uri="{BB962C8B-B14F-4D97-AF65-F5344CB8AC3E}">
        <p14:creationId xmlns:p14="http://schemas.microsoft.com/office/powerpoint/2010/main" val="2672566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21A40-05B9-58F3-63F5-CAE332808B52}"/>
              </a:ext>
            </a:extLst>
          </p:cNvPr>
          <p:cNvSpPr>
            <a:spLocks noGrp="1"/>
          </p:cNvSpPr>
          <p:nvPr>
            <p:ph type="title"/>
          </p:nvPr>
        </p:nvSpPr>
        <p:spPr/>
        <p:txBody>
          <a:bodyPr/>
          <a:lstStyle/>
          <a:p>
            <a:r>
              <a:rPr lang="en-GB" dirty="0" err="1"/>
              <a:t>Klimata</a:t>
            </a:r>
            <a:r>
              <a:rPr lang="en-GB" dirty="0"/>
              <a:t> </a:t>
            </a:r>
            <a:r>
              <a:rPr lang="en-GB" dirty="0" err="1"/>
              <a:t>apdraudējumu</a:t>
            </a:r>
            <a:r>
              <a:rPr lang="en-GB" dirty="0"/>
              <a:t> </a:t>
            </a:r>
            <a:r>
              <a:rPr lang="en-GB" dirty="0" err="1"/>
              <a:t>lokālo</a:t>
            </a:r>
            <a:r>
              <a:rPr lang="en-GB" dirty="0"/>
              <a:t> </a:t>
            </a:r>
            <a:r>
              <a:rPr lang="en-GB" dirty="0" err="1"/>
              <a:t>ietekmju</a:t>
            </a:r>
            <a:r>
              <a:rPr lang="en-GB" dirty="0"/>
              <a:t> </a:t>
            </a:r>
            <a:r>
              <a:rPr lang="en-GB" dirty="0" err="1"/>
              <a:t>novērtējums</a:t>
            </a:r>
            <a:endParaRPr lang="en-LV" dirty="0"/>
          </a:p>
        </p:txBody>
      </p:sp>
      <p:sp>
        <p:nvSpPr>
          <p:cNvPr id="4" name="Slide Number Placeholder 3">
            <a:extLst>
              <a:ext uri="{FF2B5EF4-FFF2-40B4-BE49-F238E27FC236}">
                <a16:creationId xmlns:a16="http://schemas.microsoft.com/office/drawing/2014/main" id="{79C9B9DD-8F2E-4E36-28F8-1135C84F07CE}"/>
              </a:ext>
            </a:extLst>
          </p:cNvPr>
          <p:cNvSpPr>
            <a:spLocks noGrp="1"/>
          </p:cNvSpPr>
          <p:nvPr>
            <p:ph type="sldNum" sz="quarter" idx="12"/>
          </p:nvPr>
        </p:nvSpPr>
        <p:spPr/>
        <p:txBody>
          <a:bodyPr/>
          <a:lstStyle/>
          <a:p>
            <a:fld id="{BB650224-4DA1-45D0-876B-48147E635FEB}" type="slidenum">
              <a:rPr lang="en-US" smtClean="0"/>
              <a:t>19</a:t>
            </a:fld>
            <a:endParaRPr lang="en-US" dirty="0"/>
          </a:p>
        </p:txBody>
      </p:sp>
      <p:sp>
        <p:nvSpPr>
          <p:cNvPr id="7" name="TextBox 6">
            <a:extLst>
              <a:ext uri="{FF2B5EF4-FFF2-40B4-BE49-F238E27FC236}">
                <a16:creationId xmlns:a16="http://schemas.microsoft.com/office/drawing/2014/main" id="{6D0230E0-5151-7478-56BE-B514E73D59E6}"/>
              </a:ext>
            </a:extLst>
          </p:cNvPr>
          <p:cNvSpPr txBox="1"/>
          <p:nvPr/>
        </p:nvSpPr>
        <p:spPr>
          <a:xfrm>
            <a:off x="853698" y="1891920"/>
            <a:ext cx="9855631" cy="3724096"/>
          </a:xfrm>
          <a:prstGeom prst="rect">
            <a:avLst/>
          </a:prstGeom>
          <a:noFill/>
        </p:spPr>
        <p:txBody>
          <a:bodyPr wrap="square" rtlCol="0">
            <a:spAutoFit/>
          </a:bodyPr>
          <a:lstStyle/>
          <a:p>
            <a:pPr algn="just">
              <a:spcBef>
                <a:spcPts val="600"/>
              </a:spcBef>
              <a:spcAft>
                <a:spcPts val="600"/>
              </a:spcAft>
            </a:pPr>
            <a:r>
              <a:rPr lang="lv-LV" sz="2400" dirty="0">
                <a:latin typeface="Century Gothic" panose="020B0502020202020204" pitchFamily="34" charset="0"/>
              </a:rPr>
              <a:t>Ievainojamība raksturo to cik iepriekš aprakstītie apdraudējumi būtiski spēj apdraudēt vietējo sabiedrību un sistēmas. </a:t>
            </a:r>
            <a:r>
              <a:rPr lang="lv-LV" sz="2400" b="1" u="sng" dirty="0">
                <a:latin typeface="Century Gothic" panose="020B0502020202020204" pitchFamily="34" charset="0"/>
              </a:rPr>
              <a:t>Pilsētu mēru pakts izšķir divus galvenos ievainojamības veidus:</a:t>
            </a:r>
          </a:p>
          <a:p>
            <a:pPr marL="457200" indent="-457200" algn="just">
              <a:spcBef>
                <a:spcPts val="600"/>
              </a:spcBef>
              <a:spcAft>
                <a:spcPts val="600"/>
              </a:spcAft>
              <a:buFont typeface="+mj-lt"/>
              <a:buAutoNum type="arabicPeriod"/>
            </a:pPr>
            <a:r>
              <a:rPr lang="lv-LV" sz="2400" b="1" dirty="0">
                <a:latin typeface="Century Gothic" panose="020B0502020202020204" pitchFamily="34" charset="0"/>
              </a:rPr>
              <a:t>Sociāli ekonomiskās vājās vietas: </a:t>
            </a:r>
            <a:r>
              <a:rPr lang="lv-LV" sz="2400" dirty="0">
                <a:latin typeface="Century Gothic" panose="020B0502020202020204" pitchFamily="34" charset="0"/>
              </a:rPr>
              <a:t>tās atspoguļo teritorijas noturības trūkumu, ko izraisa sociālie (iedzīvotāju) un ekonomiskie (vietējās ekonomikas) faktori</a:t>
            </a:r>
          </a:p>
          <a:p>
            <a:pPr marL="457200" indent="-457200" algn="just">
              <a:spcBef>
                <a:spcPts val="600"/>
              </a:spcBef>
              <a:spcAft>
                <a:spcPts val="600"/>
              </a:spcAft>
              <a:buFont typeface="+mj-lt"/>
              <a:buAutoNum type="arabicPeriod"/>
            </a:pPr>
            <a:r>
              <a:rPr lang="lv-LV" sz="2400" b="1" dirty="0">
                <a:latin typeface="Century Gothic" panose="020B0502020202020204" pitchFamily="34" charset="0"/>
              </a:rPr>
              <a:t>Fiziskās un vides vājās vietas: </a:t>
            </a:r>
            <a:r>
              <a:rPr lang="lv-LV" sz="2400" dirty="0">
                <a:latin typeface="Century Gothic" panose="020B0502020202020204" pitchFamily="34" charset="0"/>
              </a:rPr>
              <a:t>tās atspoguļo </a:t>
            </a:r>
            <a:r>
              <a:rPr lang="lv-LV" sz="2400" dirty="0" err="1">
                <a:latin typeface="Century Gothic" panose="020B0502020202020204" pitchFamily="34" charset="0"/>
              </a:rPr>
              <a:t>izturētspējas</a:t>
            </a:r>
            <a:r>
              <a:rPr lang="lv-LV" sz="2400" dirty="0">
                <a:latin typeface="Century Gothic" panose="020B0502020202020204" pitchFamily="34" charset="0"/>
              </a:rPr>
              <a:t> trūkumu, ko rada teritorijas ģeogrāfiskais stāvoklis, teritorijas plānošana vai vides aspekti</a:t>
            </a:r>
            <a:endParaRPr lang="en-LV" sz="2400" dirty="0">
              <a:latin typeface="Century Gothic" panose="020B0502020202020204" pitchFamily="34" charset="0"/>
            </a:endParaRPr>
          </a:p>
        </p:txBody>
      </p:sp>
    </p:spTree>
    <p:extLst>
      <p:ext uri="{BB962C8B-B14F-4D97-AF65-F5344CB8AC3E}">
        <p14:creationId xmlns:p14="http://schemas.microsoft.com/office/powerpoint/2010/main" val="3053847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AC31D-A23F-23A2-449D-3281BBDEBB16}"/>
              </a:ext>
            </a:extLst>
          </p:cNvPr>
          <p:cNvSpPr>
            <a:spLocks noGrp="1"/>
          </p:cNvSpPr>
          <p:nvPr>
            <p:ph type="title"/>
          </p:nvPr>
        </p:nvSpPr>
        <p:spPr/>
        <p:txBody>
          <a:bodyPr/>
          <a:lstStyle/>
          <a:p>
            <a:r>
              <a:rPr lang="en-LV" dirty="0"/>
              <a:t>Pielāgošanās klimata pārmaiņām</a:t>
            </a:r>
          </a:p>
        </p:txBody>
      </p:sp>
      <p:sp>
        <p:nvSpPr>
          <p:cNvPr id="4" name="Slide Number Placeholder 3">
            <a:extLst>
              <a:ext uri="{FF2B5EF4-FFF2-40B4-BE49-F238E27FC236}">
                <a16:creationId xmlns:a16="http://schemas.microsoft.com/office/drawing/2014/main" id="{6E60B4AA-4C43-9ADA-45CC-F63AC10E43AE}"/>
              </a:ext>
            </a:extLst>
          </p:cNvPr>
          <p:cNvSpPr>
            <a:spLocks noGrp="1"/>
          </p:cNvSpPr>
          <p:nvPr>
            <p:ph type="sldNum" sz="quarter" idx="12"/>
          </p:nvPr>
        </p:nvSpPr>
        <p:spPr/>
        <p:txBody>
          <a:bodyPr/>
          <a:lstStyle/>
          <a:p>
            <a:fld id="{BB650224-4DA1-45D0-876B-48147E635FEB}" type="slidenum">
              <a:rPr lang="en-US" smtClean="0"/>
              <a:t>2</a:t>
            </a:fld>
            <a:endParaRPr lang="en-US"/>
          </a:p>
        </p:txBody>
      </p:sp>
      <p:sp>
        <p:nvSpPr>
          <p:cNvPr id="6" name="Content Placeholder 5">
            <a:extLst>
              <a:ext uri="{FF2B5EF4-FFF2-40B4-BE49-F238E27FC236}">
                <a16:creationId xmlns:a16="http://schemas.microsoft.com/office/drawing/2014/main" id="{F8435305-5755-65F3-5359-63B918B246EB}"/>
              </a:ext>
            </a:extLst>
          </p:cNvPr>
          <p:cNvSpPr>
            <a:spLocks noGrp="1"/>
          </p:cNvSpPr>
          <p:nvPr>
            <p:ph idx="1"/>
          </p:nvPr>
        </p:nvSpPr>
        <p:spPr>
          <a:xfrm>
            <a:off x="838200" y="1425845"/>
            <a:ext cx="10515600" cy="4751118"/>
          </a:xfrm>
        </p:spPr>
        <p:txBody>
          <a:bodyPr/>
          <a:lstStyle/>
          <a:p>
            <a:r>
              <a:rPr lang="en-LV" dirty="0"/>
              <a:t>SECAP plāna obligāta sadaļa, kur sāk ar :</a:t>
            </a:r>
          </a:p>
          <a:p>
            <a:pPr marL="914400" lvl="1" indent="-457200">
              <a:lnSpc>
                <a:spcPct val="200000"/>
              </a:lnSpc>
              <a:buFont typeface="+mj-lt"/>
              <a:buAutoNum type="arabicPeriod"/>
            </a:pPr>
            <a:r>
              <a:rPr lang="en-LV" dirty="0"/>
              <a:t>Pašvaldības vēsturiskās un esošās situācijas izpēte</a:t>
            </a:r>
          </a:p>
          <a:p>
            <a:pPr marL="914400" lvl="1" indent="-457200">
              <a:lnSpc>
                <a:spcPct val="200000"/>
              </a:lnSpc>
              <a:buFont typeface="+mj-lt"/>
              <a:buAutoNum type="arabicPeriod"/>
            </a:pPr>
            <a:r>
              <a:rPr lang="lv-LV" dirty="0"/>
              <a:t>Klimata pārmaiņu risku un neaizsargātības izvērtējums</a:t>
            </a:r>
          </a:p>
          <a:p>
            <a:pPr marL="914400" lvl="1" indent="-457200">
              <a:lnSpc>
                <a:spcPct val="200000"/>
              </a:lnSpc>
              <a:buFont typeface="+mj-lt"/>
              <a:buAutoNum type="arabicPeriod"/>
            </a:pPr>
            <a:r>
              <a:rPr lang="lv-LV" dirty="0"/>
              <a:t>Klimata pārmaiņu lokāla ietekmju novērtējums</a:t>
            </a:r>
          </a:p>
          <a:p>
            <a:pPr marL="914400" lvl="1" indent="-457200">
              <a:lnSpc>
                <a:spcPct val="200000"/>
              </a:lnSpc>
              <a:buFont typeface="+mj-lt"/>
              <a:buAutoNum type="arabicPeriod"/>
            </a:pPr>
            <a:r>
              <a:rPr lang="lv-LV" dirty="0"/>
              <a:t>Rīcības plāna izstrāde - pielāgošanās aktivitātes</a:t>
            </a:r>
            <a:endParaRPr lang="en-LV" dirty="0"/>
          </a:p>
        </p:txBody>
      </p:sp>
    </p:spTree>
    <p:extLst>
      <p:ext uri="{BB962C8B-B14F-4D97-AF65-F5344CB8AC3E}">
        <p14:creationId xmlns:p14="http://schemas.microsoft.com/office/powerpoint/2010/main" val="1258350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914ED-DC17-F19A-D248-0C930AC685C4}"/>
              </a:ext>
            </a:extLst>
          </p:cNvPr>
          <p:cNvSpPr>
            <a:spLocks noGrp="1"/>
          </p:cNvSpPr>
          <p:nvPr>
            <p:ph type="title"/>
          </p:nvPr>
        </p:nvSpPr>
        <p:spPr/>
        <p:txBody>
          <a:bodyPr/>
          <a:lstStyle/>
          <a:p>
            <a:endParaRPr lang="en-LV"/>
          </a:p>
        </p:txBody>
      </p:sp>
      <p:pic>
        <p:nvPicPr>
          <p:cNvPr id="7" name="Content Placeholder 6">
            <a:extLst>
              <a:ext uri="{FF2B5EF4-FFF2-40B4-BE49-F238E27FC236}">
                <a16:creationId xmlns:a16="http://schemas.microsoft.com/office/drawing/2014/main" id="{9C76D20A-2ECA-5882-4610-72EE1C8DB5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2391" y="5282375"/>
            <a:ext cx="6629400" cy="1371600"/>
          </a:xfrm>
        </p:spPr>
      </p:pic>
      <p:sp>
        <p:nvSpPr>
          <p:cNvPr id="4" name="Slide Number Placeholder 3">
            <a:extLst>
              <a:ext uri="{FF2B5EF4-FFF2-40B4-BE49-F238E27FC236}">
                <a16:creationId xmlns:a16="http://schemas.microsoft.com/office/drawing/2014/main" id="{E5592128-5856-D050-7C80-B2D45230D35A}"/>
              </a:ext>
            </a:extLst>
          </p:cNvPr>
          <p:cNvSpPr>
            <a:spLocks noGrp="1"/>
          </p:cNvSpPr>
          <p:nvPr>
            <p:ph type="sldNum" sz="quarter" idx="12"/>
          </p:nvPr>
        </p:nvSpPr>
        <p:spPr/>
        <p:txBody>
          <a:bodyPr/>
          <a:lstStyle/>
          <a:p>
            <a:fld id="{BB650224-4DA1-45D0-876B-48147E635FEB}" type="slidenum">
              <a:rPr lang="en-US" smtClean="0"/>
              <a:t>20</a:t>
            </a:fld>
            <a:endParaRPr lang="en-US" dirty="0"/>
          </a:p>
        </p:txBody>
      </p:sp>
      <p:pic>
        <p:nvPicPr>
          <p:cNvPr id="5" name="Content Placeholder 5">
            <a:extLst>
              <a:ext uri="{FF2B5EF4-FFF2-40B4-BE49-F238E27FC236}">
                <a16:creationId xmlns:a16="http://schemas.microsoft.com/office/drawing/2014/main" id="{8747AA19-3C57-3C26-7A85-C022C0710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1099"/>
            <a:ext cx="8214505" cy="4611276"/>
          </a:xfrm>
          <a:prstGeom prst="rect">
            <a:avLst/>
          </a:prstGeom>
        </p:spPr>
      </p:pic>
      <p:sp>
        <p:nvSpPr>
          <p:cNvPr id="8" name="TextBox 7">
            <a:extLst>
              <a:ext uri="{FF2B5EF4-FFF2-40B4-BE49-F238E27FC236}">
                <a16:creationId xmlns:a16="http://schemas.microsoft.com/office/drawing/2014/main" id="{389F424E-4C46-5A0F-2E81-EB912D8C4E4E}"/>
              </a:ext>
            </a:extLst>
          </p:cNvPr>
          <p:cNvSpPr txBox="1"/>
          <p:nvPr/>
        </p:nvSpPr>
        <p:spPr>
          <a:xfrm>
            <a:off x="7308741" y="1575625"/>
            <a:ext cx="4883259" cy="3970318"/>
          </a:xfrm>
          <a:prstGeom prst="rect">
            <a:avLst/>
          </a:prstGeom>
          <a:solidFill>
            <a:schemeClr val="bg1">
              <a:lumMod val="85000"/>
            </a:schemeClr>
          </a:solidFill>
        </p:spPr>
        <p:txBody>
          <a:bodyPr wrap="square" rtlCol="0">
            <a:spAutoFit/>
          </a:bodyPr>
          <a:lstStyle/>
          <a:p>
            <a:r>
              <a:rPr lang="lv-LV" sz="1800" b="1" dirty="0">
                <a:effectLst/>
                <a:latin typeface="CenturyGothic"/>
              </a:rPr>
              <a:t>Iedzīvotāju grupas, kuras ir vis</a:t>
            </a:r>
            <a:r>
              <a:rPr lang="lv-LV" b="1" dirty="0">
                <a:latin typeface="CenturyGothic"/>
              </a:rPr>
              <a:t>neaizsargātākās</a:t>
            </a:r>
            <a:r>
              <a:rPr lang="lv-LV" sz="1800" b="1" dirty="0">
                <a:effectLst/>
                <a:latin typeface="CenturyGothic"/>
              </a:rPr>
              <a:t> pret katru klimata apdraudējumu:</a:t>
            </a:r>
          </a:p>
          <a:p>
            <a:r>
              <a:rPr lang="lv-LV" sz="1800" b="1" dirty="0">
                <a:effectLst/>
                <a:latin typeface="CenturyGothic"/>
              </a:rPr>
              <a:t> </a:t>
            </a:r>
            <a:endParaRPr lang="lv-LV" b="1" dirty="0">
              <a:effectLst/>
            </a:endParaRPr>
          </a:p>
          <a:p>
            <a:pPr marL="285750" indent="-285750">
              <a:buFont typeface="Arial" panose="020B0604020202020204" pitchFamily="34" charset="0"/>
              <a:buChar char="•"/>
            </a:pPr>
            <a:r>
              <a:rPr lang="lv-LV" b="1" dirty="0"/>
              <a:t>Sievietes un meitenes.</a:t>
            </a:r>
          </a:p>
          <a:p>
            <a:pPr marL="285750" indent="-285750">
              <a:buFont typeface="Arial" panose="020B0604020202020204" pitchFamily="34" charset="0"/>
              <a:buChar char="•"/>
            </a:pPr>
            <a:r>
              <a:rPr lang="lv-LV" b="1" dirty="0"/>
              <a:t>Bērni.</a:t>
            </a:r>
          </a:p>
          <a:p>
            <a:pPr marL="285750" indent="-285750">
              <a:buFont typeface="Arial" panose="020B0604020202020204" pitchFamily="34" charset="0"/>
              <a:buChar char="•"/>
            </a:pPr>
            <a:r>
              <a:rPr lang="lv-LV" b="1" dirty="0"/>
              <a:t>Jaunieši.</a:t>
            </a:r>
          </a:p>
          <a:p>
            <a:pPr marL="285750" indent="-285750">
              <a:buFont typeface="Arial" panose="020B0604020202020204" pitchFamily="34" charset="0"/>
              <a:buChar char="•"/>
            </a:pPr>
            <a:r>
              <a:rPr lang="lv-LV" b="1" dirty="0"/>
              <a:t>Vecāka gadagājuma cilvēki.</a:t>
            </a:r>
          </a:p>
          <a:p>
            <a:pPr marL="285750" indent="-285750">
              <a:buFont typeface="Arial" panose="020B0604020202020204" pitchFamily="34" charset="0"/>
              <a:buChar char="•"/>
            </a:pPr>
            <a:r>
              <a:rPr lang="lv-LV" b="1" dirty="0"/>
              <a:t>Cilvēki ar funkcionālu daudzveidību.</a:t>
            </a:r>
          </a:p>
          <a:p>
            <a:pPr marL="285750" indent="-285750">
              <a:buFont typeface="Arial" panose="020B0604020202020204" pitchFamily="34" charset="0"/>
              <a:buChar char="•"/>
            </a:pPr>
            <a:r>
              <a:rPr lang="lv-LV" b="1" dirty="0"/>
              <a:t>Hroniski slimie.</a:t>
            </a:r>
          </a:p>
          <a:p>
            <a:pPr marL="285750" indent="-285750">
              <a:buFont typeface="Arial" panose="020B0604020202020204" pitchFamily="34" charset="0"/>
              <a:buChar char="•"/>
            </a:pPr>
            <a:r>
              <a:rPr lang="lv-LV" b="1" dirty="0"/>
              <a:t>Mājsaimniecības ar zemiem ienākumiem.</a:t>
            </a:r>
          </a:p>
          <a:p>
            <a:pPr marL="285750" indent="-285750">
              <a:buFont typeface="Arial" panose="020B0604020202020204" pitchFamily="34" charset="0"/>
              <a:buChar char="•"/>
            </a:pPr>
            <a:r>
              <a:rPr lang="lv-LV" b="1" dirty="0"/>
              <a:t>Bezdarbnieks.</a:t>
            </a:r>
          </a:p>
          <a:p>
            <a:pPr marL="285750" indent="-285750">
              <a:buFont typeface="Arial" panose="020B0604020202020204" pitchFamily="34" charset="0"/>
              <a:buChar char="•"/>
            </a:pPr>
            <a:r>
              <a:rPr lang="lv-LV" b="1" dirty="0"/>
              <a:t>Cilvēki, kas dzīvo nestandarta mājokļos.</a:t>
            </a:r>
          </a:p>
          <a:p>
            <a:pPr marL="285750" indent="-285750">
              <a:buFont typeface="Arial" panose="020B0604020202020204" pitchFamily="34" charset="0"/>
              <a:buChar char="•"/>
            </a:pPr>
            <a:r>
              <a:rPr lang="lv-LV" b="1" dirty="0"/>
              <a:t>Migranti un pārvietotās personas.</a:t>
            </a:r>
          </a:p>
          <a:p>
            <a:pPr marL="285750" indent="-285750">
              <a:buFont typeface="Arial" panose="020B0604020202020204" pitchFamily="34" charset="0"/>
              <a:buChar char="•"/>
            </a:pPr>
            <a:r>
              <a:rPr lang="lv-LV" b="1" dirty="0"/>
              <a:t>Citi.</a:t>
            </a:r>
          </a:p>
        </p:txBody>
      </p:sp>
    </p:spTree>
    <p:extLst>
      <p:ext uri="{BB962C8B-B14F-4D97-AF65-F5344CB8AC3E}">
        <p14:creationId xmlns:p14="http://schemas.microsoft.com/office/powerpoint/2010/main" val="246211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651B1-BBD1-C7BF-962A-91DB16080ACB}"/>
              </a:ext>
            </a:extLst>
          </p:cNvPr>
          <p:cNvSpPr>
            <a:spLocks noGrp="1"/>
          </p:cNvSpPr>
          <p:nvPr>
            <p:ph type="title"/>
          </p:nvPr>
        </p:nvSpPr>
        <p:spPr>
          <a:xfrm>
            <a:off x="0" y="18256"/>
            <a:ext cx="12192000" cy="662782"/>
          </a:xfrm>
        </p:spPr>
        <p:txBody>
          <a:bodyPr/>
          <a:lstStyle/>
          <a:p>
            <a:r>
              <a:rPr lang="en-GB" dirty="0" err="1"/>
              <a:t>Rīcības</a:t>
            </a:r>
            <a:r>
              <a:rPr lang="en-GB" dirty="0"/>
              <a:t> </a:t>
            </a:r>
            <a:r>
              <a:rPr lang="en-GB" dirty="0" err="1"/>
              <a:t>plāna</a:t>
            </a:r>
            <a:r>
              <a:rPr lang="en-GB" dirty="0"/>
              <a:t> </a:t>
            </a:r>
            <a:r>
              <a:rPr lang="en-GB" dirty="0" err="1"/>
              <a:t>izstrāde</a:t>
            </a:r>
            <a:r>
              <a:rPr lang="en-GB" dirty="0"/>
              <a:t> - </a:t>
            </a:r>
            <a:r>
              <a:rPr lang="en-GB" dirty="0" err="1"/>
              <a:t>pielāgošanās</a:t>
            </a:r>
            <a:r>
              <a:rPr lang="en-GB" dirty="0"/>
              <a:t> </a:t>
            </a:r>
            <a:r>
              <a:rPr lang="en-GB" dirty="0" err="1"/>
              <a:t>aktivitātes</a:t>
            </a:r>
            <a:endParaRPr lang="en-LV" dirty="0"/>
          </a:p>
        </p:txBody>
      </p:sp>
      <p:sp>
        <p:nvSpPr>
          <p:cNvPr id="4" name="Slide Number Placeholder 3">
            <a:extLst>
              <a:ext uri="{FF2B5EF4-FFF2-40B4-BE49-F238E27FC236}">
                <a16:creationId xmlns:a16="http://schemas.microsoft.com/office/drawing/2014/main" id="{499D1601-C143-9759-F9E1-C8AB505F9CC2}"/>
              </a:ext>
            </a:extLst>
          </p:cNvPr>
          <p:cNvSpPr>
            <a:spLocks noGrp="1"/>
          </p:cNvSpPr>
          <p:nvPr>
            <p:ph type="sldNum" sz="quarter" idx="12"/>
          </p:nvPr>
        </p:nvSpPr>
        <p:spPr/>
        <p:txBody>
          <a:bodyPr/>
          <a:lstStyle/>
          <a:p>
            <a:fld id="{BB650224-4DA1-45D0-876B-48147E635FEB}" type="slidenum">
              <a:rPr lang="en-US" smtClean="0"/>
              <a:t>21</a:t>
            </a:fld>
            <a:endParaRPr lang="en-US" dirty="0"/>
          </a:p>
        </p:txBody>
      </p:sp>
      <p:sp>
        <p:nvSpPr>
          <p:cNvPr id="5" name="TextBox 4">
            <a:extLst>
              <a:ext uri="{FF2B5EF4-FFF2-40B4-BE49-F238E27FC236}">
                <a16:creationId xmlns:a16="http://schemas.microsoft.com/office/drawing/2014/main" id="{A916FBBF-2855-A75B-E1C8-688C5FCC6276}"/>
              </a:ext>
            </a:extLst>
          </p:cNvPr>
          <p:cNvSpPr txBox="1"/>
          <p:nvPr/>
        </p:nvSpPr>
        <p:spPr>
          <a:xfrm>
            <a:off x="852407" y="1224366"/>
            <a:ext cx="9531457" cy="4985980"/>
          </a:xfrm>
          <a:prstGeom prst="rect">
            <a:avLst/>
          </a:prstGeom>
          <a:noFill/>
        </p:spPr>
        <p:txBody>
          <a:bodyPr wrap="square" rtlCol="0">
            <a:spAutoFit/>
          </a:bodyPr>
          <a:lstStyle/>
          <a:p>
            <a:pPr marL="457200" indent="-457200">
              <a:buAutoNum type="arabicPeriod"/>
            </a:pPr>
            <a:r>
              <a:rPr lang="lv-LV" sz="2400" dirty="0">
                <a:latin typeface="Century Gothic" panose="020B0502020202020204" pitchFamily="34" charset="0"/>
              </a:rPr>
              <a:t>Jānosaka visaptverošs klimata pārmaiņu mazināšanas un pielāgošanās pasākumu kopums. Piemēram:</a:t>
            </a:r>
          </a:p>
          <a:p>
            <a:pPr marL="914400" lvl="1" indent="-457200">
              <a:spcBef>
                <a:spcPts val="600"/>
              </a:spcBef>
              <a:spcAft>
                <a:spcPts val="600"/>
              </a:spcAft>
              <a:buFont typeface="Arial" panose="020B0604020202020204" pitchFamily="34" charset="0"/>
              <a:buChar char="•"/>
            </a:pPr>
            <a:r>
              <a:rPr lang="lv-LV" sz="2400" b="1" dirty="0">
                <a:latin typeface="Century Gothic" panose="020B0502020202020204" pitchFamily="34" charset="0"/>
              </a:rPr>
              <a:t>zaļā infrastruktūru </a:t>
            </a:r>
            <a:r>
              <a:rPr lang="lv-LV" sz="2400" dirty="0">
                <a:latin typeface="Century Gothic" panose="020B0502020202020204" pitchFamily="34" charset="0"/>
              </a:rPr>
              <a:t>(piemēram, biotopu un mežu ar augstu dabisko vērtību saglabāšana un atjaunošana),</a:t>
            </a:r>
          </a:p>
          <a:p>
            <a:pPr marL="914400" lvl="1" indent="-457200">
              <a:spcBef>
                <a:spcPts val="600"/>
              </a:spcBef>
              <a:spcAft>
                <a:spcPts val="600"/>
              </a:spcAft>
              <a:buFont typeface="Arial" panose="020B0604020202020204" pitchFamily="34" charset="0"/>
              <a:buChar char="•"/>
            </a:pPr>
            <a:r>
              <a:rPr lang="lv-LV" sz="2400" b="1" dirty="0">
                <a:latin typeface="Century Gothic" panose="020B0502020202020204" pitchFamily="34" charset="0"/>
              </a:rPr>
              <a:t>pelēko infrastruktūru </a:t>
            </a:r>
            <a:r>
              <a:rPr lang="lv-LV" sz="2400" dirty="0">
                <a:latin typeface="Century Gothic" panose="020B0502020202020204" pitchFamily="34" charset="0"/>
              </a:rPr>
              <a:t>(piemēram, ventilācijas un gaisa kondicionēšanas apstākļu uzlabošana, īpašu uzmanību pievēršot skolu iekārtām un atbalsta struktūrām vecāka gadagājuma cilvēkiem)</a:t>
            </a:r>
          </a:p>
          <a:p>
            <a:pPr marL="914400" lvl="1" indent="-457200">
              <a:spcBef>
                <a:spcPts val="600"/>
              </a:spcBef>
              <a:spcAft>
                <a:spcPts val="600"/>
              </a:spcAft>
              <a:buFont typeface="Arial" panose="020B0604020202020204" pitchFamily="34" charset="0"/>
              <a:buChar char="•"/>
            </a:pPr>
            <a:r>
              <a:rPr lang="lv-LV" sz="2400" dirty="0">
                <a:latin typeface="Century Gothic" panose="020B0502020202020204" pitchFamily="34" charset="0"/>
              </a:rPr>
              <a:t>infrastruktūru nesaistītu iespēju (piemēram, iedzīvotāju informētības palielināšana, izglītība un apmācība).</a:t>
            </a:r>
          </a:p>
          <a:p>
            <a:pPr marL="914400" lvl="1" indent="-457200">
              <a:buFont typeface="Arial" panose="020B0604020202020204" pitchFamily="34" charset="0"/>
              <a:buChar char="•"/>
            </a:pPr>
            <a:endParaRPr lang="lv-LV" sz="2400" dirty="0">
              <a:latin typeface="Century Gothic" panose="020B0502020202020204" pitchFamily="34" charset="0"/>
            </a:endParaRPr>
          </a:p>
          <a:p>
            <a:pPr marL="457200" indent="-457200">
              <a:buAutoNum type="arabicPeriod"/>
            </a:pPr>
            <a:endParaRPr lang="en-LV" sz="2400" dirty="0">
              <a:latin typeface="Century Gothic" panose="020B0502020202020204" pitchFamily="34" charset="0"/>
            </a:endParaRPr>
          </a:p>
        </p:txBody>
      </p:sp>
    </p:spTree>
    <p:extLst>
      <p:ext uri="{BB962C8B-B14F-4D97-AF65-F5344CB8AC3E}">
        <p14:creationId xmlns:p14="http://schemas.microsoft.com/office/powerpoint/2010/main" val="3504613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16E30-5B4D-6510-DD8A-AF8482CDAD44}"/>
              </a:ext>
            </a:extLst>
          </p:cNvPr>
          <p:cNvSpPr>
            <a:spLocks noGrp="1"/>
          </p:cNvSpPr>
          <p:nvPr>
            <p:ph type="title"/>
          </p:nvPr>
        </p:nvSpPr>
        <p:spPr/>
        <p:txBody>
          <a:bodyPr/>
          <a:lstStyle/>
          <a:p>
            <a:endParaRPr lang="en-LV"/>
          </a:p>
        </p:txBody>
      </p:sp>
      <p:pic>
        <p:nvPicPr>
          <p:cNvPr id="6" name="Content Placeholder 5">
            <a:extLst>
              <a:ext uri="{FF2B5EF4-FFF2-40B4-BE49-F238E27FC236}">
                <a16:creationId xmlns:a16="http://schemas.microsoft.com/office/drawing/2014/main" id="{548FD156-7A82-C302-7EE1-C7AD44FC7E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58786" cy="6974492"/>
          </a:xfrm>
        </p:spPr>
      </p:pic>
      <p:sp>
        <p:nvSpPr>
          <p:cNvPr id="4" name="Slide Number Placeholder 3">
            <a:extLst>
              <a:ext uri="{FF2B5EF4-FFF2-40B4-BE49-F238E27FC236}">
                <a16:creationId xmlns:a16="http://schemas.microsoft.com/office/drawing/2014/main" id="{B94D7AEF-926B-DC06-C6C3-C23AB129F36D}"/>
              </a:ext>
            </a:extLst>
          </p:cNvPr>
          <p:cNvSpPr>
            <a:spLocks noGrp="1"/>
          </p:cNvSpPr>
          <p:nvPr>
            <p:ph type="sldNum" sz="quarter" idx="12"/>
          </p:nvPr>
        </p:nvSpPr>
        <p:spPr/>
        <p:txBody>
          <a:bodyPr/>
          <a:lstStyle/>
          <a:p>
            <a:fld id="{BB650224-4DA1-45D0-876B-48147E635FEB}" type="slidenum">
              <a:rPr lang="en-US" smtClean="0"/>
              <a:t>22</a:t>
            </a:fld>
            <a:endParaRPr lang="en-US" dirty="0"/>
          </a:p>
        </p:txBody>
      </p:sp>
    </p:spTree>
    <p:extLst>
      <p:ext uri="{BB962C8B-B14F-4D97-AF65-F5344CB8AC3E}">
        <p14:creationId xmlns:p14="http://schemas.microsoft.com/office/powerpoint/2010/main" val="3428677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89664D7-D142-DFC8-0D36-EAF3599111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100" y="0"/>
            <a:ext cx="11353800" cy="3134596"/>
          </a:xfrm>
        </p:spPr>
      </p:pic>
      <p:sp>
        <p:nvSpPr>
          <p:cNvPr id="4" name="Slide Number Placeholder 3">
            <a:extLst>
              <a:ext uri="{FF2B5EF4-FFF2-40B4-BE49-F238E27FC236}">
                <a16:creationId xmlns:a16="http://schemas.microsoft.com/office/drawing/2014/main" id="{65A079F4-386D-3612-F9FA-54C085A95ACC}"/>
              </a:ext>
            </a:extLst>
          </p:cNvPr>
          <p:cNvSpPr>
            <a:spLocks noGrp="1"/>
          </p:cNvSpPr>
          <p:nvPr>
            <p:ph type="sldNum" sz="quarter" idx="12"/>
          </p:nvPr>
        </p:nvSpPr>
        <p:spPr/>
        <p:txBody>
          <a:bodyPr/>
          <a:lstStyle/>
          <a:p>
            <a:fld id="{BB650224-4DA1-45D0-876B-48147E635FEB}" type="slidenum">
              <a:rPr lang="en-US" smtClean="0"/>
              <a:t>23</a:t>
            </a:fld>
            <a:endParaRPr lang="en-US" dirty="0"/>
          </a:p>
        </p:txBody>
      </p:sp>
      <p:pic>
        <p:nvPicPr>
          <p:cNvPr id="8" name="Picture 7">
            <a:extLst>
              <a:ext uri="{FF2B5EF4-FFF2-40B4-BE49-F238E27FC236}">
                <a16:creationId xmlns:a16="http://schemas.microsoft.com/office/drawing/2014/main" id="{C9EC741E-CD59-00B5-4447-F689FA2D11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3106782"/>
            <a:ext cx="11353800" cy="3833043"/>
          </a:xfrm>
          <a:prstGeom prst="rect">
            <a:avLst/>
          </a:prstGeom>
        </p:spPr>
      </p:pic>
    </p:spTree>
    <p:extLst>
      <p:ext uri="{BB962C8B-B14F-4D97-AF65-F5344CB8AC3E}">
        <p14:creationId xmlns:p14="http://schemas.microsoft.com/office/powerpoint/2010/main" val="4027322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B44FA81-161D-DDB4-B8FB-D156CF9039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819" y="0"/>
            <a:ext cx="11139960" cy="2941954"/>
          </a:xfrm>
        </p:spPr>
      </p:pic>
      <p:sp>
        <p:nvSpPr>
          <p:cNvPr id="4" name="Slide Number Placeholder 3">
            <a:extLst>
              <a:ext uri="{FF2B5EF4-FFF2-40B4-BE49-F238E27FC236}">
                <a16:creationId xmlns:a16="http://schemas.microsoft.com/office/drawing/2014/main" id="{7922F13F-3C98-E13B-6DD6-FD6470DE6FB2}"/>
              </a:ext>
            </a:extLst>
          </p:cNvPr>
          <p:cNvSpPr>
            <a:spLocks noGrp="1"/>
          </p:cNvSpPr>
          <p:nvPr>
            <p:ph type="sldNum" sz="quarter" idx="12"/>
          </p:nvPr>
        </p:nvSpPr>
        <p:spPr/>
        <p:txBody>
          <a:bodyPr/>
          <a:lstStyle/>
          <a:p>
            <a:fld id="{BB650224-4DA1-45D0-876B-48147E635FEB}" type="slidenum">
              <a:rPr lang="en-US" smtClean="0"/>
              <a:t>24</a:t>
            </a:fld>
            <a:endParaRPr lang="en-US" dirty="0"/>
          </a:p>
        </p:txBody>
      </p:sp>
      <p:pic>
        <p:nvPicPr>
          <p:cNvPr id="8" name="Picture 7">
            <a:extLst>
              <a:ext uri="{FF2B5EF4-FFF2-40B4-BE49-F238E27FC236}">
                <a16:creationId xmlns:a16="http://schemas.microsoft.com/office/drawing/2014/main" id="{C284CE0C-D543-2855-F364-B55135DE1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818" y="3025281"/>
            <a:ext cx="11139961" cy="3832719"/>
          </a:xfrm>
          <a:prstGeom prst="rect">
            <a:avLst/>
          </a:prstGeom>
        </p:spPr>
      </p:pic>
    </p:spTree>
    <p:extLst>
      <p:ext uri="{BB962C8B-B14F-4D97-AF65-F5344CB8AC3E}">
        <p14:creationId xmlns:p14="http://schemas.microsoft.com/office/powerpoint/2010/main" val="1415087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5BFE2-7645-9C37-D307-65225479B63F}"/>
              </a:ext>
            </a:extLst>
          </p:cNvPr>
          <p:cNvSpPr>
            <a:spLocks noGrp="1"/>
          </p:cNvSpPr>
          <p:nvPr>
            <p:ph type="title"/>
          </p:nvPr>
        </p:nvSpPr>
        <p:spPr/>
        <p:txBody>
          <a:bodyPr/>
          <a:lstStyle/>
          <a:p>
            <a:endParaRPr lang="en-LV"/>
          </a:p>
        </p:txBody>
      </p:sp>
      <p:sp>
        <p:nvSpPr>
          <p:cNvPr id="3" name="Content Placeholder 2">
            <a:extLst>
              <a:ext uri="{FF2B5EF4-FFF2-40B4-BE49-F238E27FC236}">
                <a16:creationId xmlns:a16="http://schemas.microsoft.com/office/drawing/2014/main" id="{428BAFB9-8052-AA97-E47B-80E8A1D0FB2C}"/>
              </a:ext>
            </a:extLst>
          </p:cNvPr>
          <p:cNvSpPr>
            <a:spLocks noGrp="1"/>
          </p:cNvSpPr>
          <p:nvPr>
            <p:ph sz="half" idx="1"/>
          </p:nvPr>
        </p:nvSpPr>
        <p:spPr>
          <a:xfrm>
            <a:off x="247973" y="732079"/>
            <a:ext cx="11716719" cy="5792707"/>
          </a:xfrm>
        </p:spPr>
        <p:txBody>
          <a:bodyPr>
            <a:noAutofit/>
          </a:bodyPr>
          <a:lstStyle/>
          <a:p>
            <a:pPr marL="0" indent="0">
              <a:buNone/>
            </a:pPr>
            <a:r>
              <a:rPr lang="lv-LV" sz="2200" b="1" dirty="0">
                <a:effectLst/>
              </a:rPr>
              <a:t>Ir jāizvērtē katras ierosinātās darbības spēja sasniegt tās stratēģiskos mērķus! </a:t>
            </a:r>
          </a:p>
          <a:p>
            <a:pPr marL="0" indent="0">
              <a:buNone/>
            </a:pPr>
            <a:r>
              <a:rPr lang="lv-LV" sz="2200" dirty="0">
                <a:effectLst/>
              </a:rPr>
              <a:t>Katrai pašvaldībai var būt savi atlases kritēriji.</a:t>
            </a:r>
            <a:endParaRPr lang="lv-LV" sz="2200" dirty="0"/>
          </a:p>
          <a:p>
            <a:r>
              <a:rPr lang="lv-LV" sz="2200" b="1" dirty="0"/>
              <a:t>Efektivitāte</a:t>
            </a:r>
            <a:r>
              <a:rPr lang="lv-LV" sz="2200" dirty="0"/>
              <a:t>: cik lielā mērā ierosinātais risinājums spēj atrisināt problēmu.</a:t>
            </a:r>
          </a:p>
          <a:p>
            <a:r>
              <a:rPr lang="lv-LV" sz="2200" b="1" dirty="0"/>
              <a:t>Ekonomiskums</a:t>
            </a:r>
            <a:r>
              <a:rPr lang="lv-LV" sz="2200" dirty="0"/>
              <a:t>: apmērs, kādā ieguvumi pārsniedz izmaksas.</a:t>
            </a:r>
          </a:p>
          <a:p>
            <a:r>
              <a:rPr lang="lv-LV" sz="2200" b="1" dirty="0"/>
              <a:t>Vienlīdzīgums</a:t>
            </a:r>
            <a:r>
              <a:rPr lang="lv-LV" sz="2200" dirty="0"/>
              <a:t>: kādā mērā darbība negatīvi ietekmē citas teritorijas vai iedzīvotāju grupas.</a:t>
            </a:r>
          </a:p>
          <a:p>
            <a:r>
              <a:rPr lang="lv-LV" sz="2200" b="1" dirty="0"/>
              <a:t>Elastīgums</a:t>
            </a:r>
            <a:r>
              <a:rPr lang="lv-LV" sz="2200" dirty="0"/>
              <a:t>: darbība ļauj veikt korekcijas vai papildu īstenošanu.</a:t>
            </a:r>
          </a:p>
          <a:p>
            <a:r>
              <a:rPr lang="lv-LV" sz="2200" b="1" dirty="0"/>
              <a:t>Leģitimitāte</a:t>
            </a:r>
            <a:r>
              <a:rPr lang="lv-LV" sz="2200" dirty="0"/>
              <a:t>: apjoms, kādā rīcība ir politiski un sociāli pieņemama.</a:t>
            </a:r>
          </a:p>
          <a:p>
            <a:r>
              <a:rPr lang="lv-LV" sz="2200" b="1" dirty="0"/>
              <a:t>Steidzamība</a:t>
            </a:r>
            <a:r>
              <a:rPr lang="lv-LV" sz="2200" dirty="0"/>
              <a:t>: laika posms, lai atrisinātu problēmu.</a:t>
            </a:r>
          </a:p>
          <a:p>
            <a:r>
              <a:rPr lang="lv-LV" sz="2200" b="1" dirty="0"/>
              <a:t>Sinerģija</a:t>
            </a:r>
            <a:r>
              <a:rPr lang="lv-LV" sz="2200" dirty="0"/>
              <a:t>: saskaņotības pakāpe ar citiem mērķiem vai pasākumiem.</a:t>
            </a:r>
          </a:p>
          <a:p>
            <a:r>
              <a:rPr lang="lv-LV" sz="2200" b="1" dirty="0"/>
              <a:t>Izmaksas</a:t>
            </a:r>
            <a:r>
              <a:rPr lang="lv-LV" sz="2200" dirty="0"/>
              <a:t>: ieguldījumu summa.</a:t>
            </a:r>
          </a:p>
          <a:p>
            <a:r>
              <a:rPr lang="lv-LV" sz="2200" b="1" dirty="0"/>
              <a:t>Finansējums</a:t>
            </a:r>
            <a:r>
              <a:rPr lang="lv-LV" sz="2200" dirty="0"/>
              <a:t>: iekšējā vai ārējā finansējuma pieejamība pasākuma īstenošanai.</a:t>
            </a:r>
            <a:endParaRPr lang="en-LV" sz="2200" dirty="0"/>
          </a:p>
        </p:txBody>
      </p:sp>
      <p:sp>
        <p:nvSpPr>
          <p:cNvPr id="5" name="Slide Number Placeholder 4">
            <a:extLst>
              <a:ext uri="{FF2B5EF4-FFF2-40B4-BE49-F238E27FC236}">
                <a16:creationId xmlns:a16="http://schemas.microsoft.com/office/drawing/2014/main" id="{6F729FB6-3435-27BE-C236-B290F9F65818}"/>
              </a:ext>
            </a:extLst>
          </p:cNvPr>
          <p:cNvSpPr>
            <a:spLocks noGrp="1"/>
          </p:cNvSpPr>
          <p:nvPr>
            <p:ph type="sldNum" sz="quarter" idx="12"/>
          </p:nvPr>
        </p:nvSpPr>
        <p:spPr/>
        <p:txBody>
          <a:bodyPr/>
          <a:lstStyle/>
          <a:p>
            <a:fld id="{BB650224-4DA1-45D0-876B-48147E635FEB}" type="slidenum">
              <a:rPr lang="en-US" smtClean="0"/>
              <a:t>25</a:t>
            </a:fld>
            <a:endParaRPr lang="en-US"/>
          </a:p>
        </p:txBody>
      </p:sp>
      <p:pic>
        <p:nvPicPr>
          <p:cNvPr id="7" name="Picture 6">
            <a:extLst>
              <a:ext uri="{FF2B5EF4-FFF2-40B4-BE49-F238E27FC236}">
                <a16:creationId xmlns:a16="http://schemas.microsoft.com/office/drawing/2014/main" id="{9EAAB63C-7534-D2D7-9E0F-C4FD39A40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509" y="5721431"/>
            <a:ext cx="9540768" cy="1136568"/>
          </a:xfrm>
          <a:prstGeom prst="rect">
            <a:avLst/>
          </a:prstGeom>
        </p:spPr>
      </p:pic>
    </p:spTree>
    <p:extLst>
      <p:ext uri="{BB962C8B-B14F-4D97-AF65-F5344CB8AC3E}">
        <p14:creationId xmlns:p14="http://schemas.microsoft.com/office/powerpoint/2010/main" val="1063382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6C2BD-D57D-9BD9-3996-7F61F1BCA3C3}"/>
              </a:ext>
            </a:extLst>
          </p:cNvPr>
          <p:cNvSpPr>
            <a:spLocks noGrp="1"/>
          </p:cNvSpPr>
          <p:nvPr>
            <p:ph type="title"/>
          </p:nvPr>
        </p:nvSpPr>
        <p:spPr>
          <a:xfrm>
            <a:off x="0" y="0"/>
            <a:ext cx="12192000" cy="6857999"/>
          </a:xfrm>
          <a:solidFill>
            <a:schemeClr val="tx1"/>
          </a:solidFill>
        </p:spPr>
        <p:txBody>
          <a:bodyPr/>
          <a:lstStyle/>
          <a:p>
            <a:endParaRPr lang="en-LV" dirty="0"/>
          </a:p>
        </p:txBody>
      </p:sp>
      <p:pic>
        <p:nvPicPr>
          <p:cNvPr id="9" name="Content Placeholder 8">
            <a:extLst>
              <a:ext uri="{FF2B5EF4-FFF2-40B4-BE49-F238E27FC236}">
                <a16:creationId xmlns:a16="http://schemas.microsoft.com/office/drawing/2014/main" id="{1201E66B-80EB-8CAB-7E96-BDBF399EA14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758699" y="0"/>
            <a:ext cx="6927742" cy="6857999"/>
          </a:xfrm>
        </p:spPr>
      </p:pic>
      <p:sp>
        <p:nvSpPr>
          <p:cNvPr id="5" name="Slide Number Placeholder 4">
            <a:extLst>
              <a:ext uri="{FF2B5EF4-FFF2-40B4-BE49-F238E27FC236}">
                <a16:creationId xmlns:a16="http://schemas.microsoft.com/office/drawing/2014/main" id="{E36B2DFD-9101-3627-D8E1-8A5D087597FB}"/>
              </a:ext>
            </a:extLst>
          </p:cNvPr>
          <p:cNvSpPr>
            <a:spLocks noGrp="1"/>
          </p:cNvSpPr>
          <p:nvPr>
            <p:ph type="sldNum" sz="quarter" idx="12"/>
          </p:nvPr>
        </p:nvSpPr>
        <p:spPr/>
        <p:txBody>
          <a:bodyPr/>
          <a:lstStyle/>
          <a:p>
            <a:fld id="{BB650224-4DA1-45D0-876B-48147E635FEB}" type="slidenum">
              <a:rPr lang="en-US" smtClean="0"/>
              <a:t>26</a:t>
            </a:fld>
            <a:endParaRPr lang="en-US"/>
          </a:p>
        </p:txBody>
      </p:sp>
    </p:spTree>
    <p:extLst>
      <p:ext uri="{BB962C8B-B14F-4D97-AF65-F5344CB8AC3E}">
        <p14:creationId xmlns:p14="http://schemas.microsoft.com/office/powerpoint/2010/main" val="737515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0E563B95-4584-435F-927D-40F0F3787D8D}"/>
              </a:ext>
            </a:extLst>
          </p:cNvPr>
          <p:cNvSpPr>
            <a:spLocks noGrp="1"/>
          </p:cNvSpPr>
          <p:nvPr>
            <p:ph type="title"/>
          </p:nvPr>
        </p:nvSpPr>
        <p:spPr>
          <a:xfrm>
            <a:off x="2601686" y="2459833"/>
            <a:ext cx="8752114" cy="1500186"/>
          </a:xfrm>
        </p:spPr>
        <p:txBody>
          <a:bodyPr>
            <a:normAutofit fontScale="90000"/>
          </a:bodyPr>
          <a:lstStyle/>
          <a:p>
            <a:pPr algn="l"/>
            <a:r>
              <a:rPr lang="lv-LV" dirty="0"/>
              <a:t>Paldies!</a:t>
            </a:r>
            <a:br>
              <a:rPr lang="lv-LV" dirty="0"/>
            </a:br>
            <a:endParaRPr lang="lv-LV" dirty="0"/>
          </a:p>
        </p:txBody>
      </p:sp>
      <p:pic>
        <p:nvPicPr>
          <p:cNvPr id="4" name="Grafik 3">
            <a:extLst>
              <a:ext uri="{FF2B5EF4-FFF2-40B4-BE49-F238E27FC236}">
                <a16:creationId xmlns:a16="http://schemas.microsoft.com/office/drawing/2014/main" id="{15C697E8-1BEE-4277-BDEE-B6456761CC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94678" y="1134980"/>
            <a:ext cx="1438647" cy="1005320"/>
          </a:xfrm>
          <a:prstGeom prst="rect">
            <a:avLst/>
          </a:prstGeom>
        </p:spPr>
      </p:pic>
      <p:sp>
        <p:nvSpPr>
          <p:cNvPr id="5" name="Textfeld 4">
            <a:extLst>
              <a:ext uri="{FF2B5EF4-FFF2-40B4-BE49-F238E27FC236}">
                <a16:creationId xmlns:a16="http://schemas.microsoft.com/office/drawing/2014/main" id="{996085B2-2D90-4DA4-A11E-0EE9F191F972}"/>
              </a:ext>
            </a:extLst>
          </p:cNvPr>
          <p:cNvSpPr txBox="1"/>
          <p:nvPr/>
        </p:nvSpPr>
        <p:spPr>
          <a:xfrm>
            <a:off x="7297784" y="2246811"/>
            <a:ext cx="3430747" cy="646331"/>
          </a:xfrm>
          <a:prstGeom prst="rect">
            <a:avLst/>
          </a:prstGeom>
          <a:noFill/>
        </p:spPr>
        <p:txBody>
          <a:bodyPr wrap="none" rtlCol="0">
            <a:spAutoFit/>
          </a:bodyPr>
          <a:lstStyle/>
          <a:p>
            <a:r>
              <a:rPr lang="de-AT" dirty="0">
                <a:solidFill>
                  <a:schemeClr val="bg1"/>
                </a:solidFill>
                <a:latin typeface="Century Gothic" panose="020B0502020202020204" pitchFamily="34" charset="0"/>
              </a:rPr>
              <a:t>Edgars Augustiņš</a:t>
            </a:r>
          </a:p>
          <a:p>
            <a:r>
              <a:rPr lang="lv-LV" dirty="0">
                <a:solidFill>
                  <a:schemeClr val="bg1"/>
                </a:solidFill>
                <a:latin typeface="Century Gothic" panose="020B0502020202020204" pitchFamily="34" charset="0"/>
                <a:hlinkClick r:id="rId4"/>
              </a:rPr>
              <a:t>e</a:t>
            </a:r>
            <a:r>
              <a:rPr lang="de-AT" dirty="0">
                <a:solidFill>
                  <a:schemeClr val="bg1"/>
                </a:solidFill>
                <a:latin typeface="Century Gothic" panose="020B0502020202020204" pitchFamily="34" charset="0"/>
                <a:hlinkClick r:id="rId4"/>
              </a:rPr>
              <a:t>dgars.augustins@vidzeme.lv</a:t>
            </a:r>
            <a:endParaRPr lang="en-GB" dirty="0">
              <a:latin typeface="Century Gothic" panose="020B0502020202020204" pitchFamily="34" charset="0"/>
            </a:endParaRPr>
          </a:p>
        </p:txBody>
      </p:sp>
      <p:pic>
        <p:nvPicPr>
          <p:cNvPr id="2" name="Picture 1" descr="Text&#10;&#10;Description automatically generated">
            <a:extLst>
              <a:ext uri="{FF2B5EF4-FFF2-40B4-BE49-F238E27FC236}">
                <a16:creationId xmlns:a16="http://schemas.microsoft.com/office/drawing/2014/main" id="{9C527EF8-4037-431A-0595-F95664E418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9155" y="5654511"/>
            <a:ext cx="5653690" cy="892223"/>
          </a:xfrm>
          <a:prstGeom prst="rect">
            <a:avLst/>
          </a:prstGeom>
        </p:spPr>
      </p:pic>
      <p:sp>
        <p:nvSpPr>
          <p:cNvPr id="6" name="Oval 5">
            <a:extLst>
              <a:ext uri="{FF2B5EF4-FFF2-40B4-BE49-F238E27FC236}">
                <a16:creationId xmlns:a16="http://schemas.microsoft.com/office/drawing/2014/main" id="{CE60F2E3-465A-FE12-4B4A-410208D8312B}"/>
              </a:ext>
            </a:extLst>
          </p:cNvPr>
          <p:cNvSpPr/>
          <p:nvPr/>
        </p:nvSpPr>
        <p:spPr>
          <a:xfrm>
            <a:off x="-994880" y="-669374"/>
            <a:ext cx="2912012" cy="2857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7" name="Picture 6">
            <a:extLst>
              <a:ext uri="{FF2B5EF4-FFF2-40B4-BE49-F238E27FC236}">
                <a16:creationId xmlns:a16="http://schemas.microsoft.com/office/drawing/2014/main" id="{8E1F42BD-6475-0546-0AC9-EE590A8D43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807" y="560733"/>
            <a:ext cx="1099072" cy="1099072"/>
          </a:xfrm>
          <a:prstGeom prst="rect">
            <a:avLst/>
          </a:prstGeom>
          <a:noFill/>
        </p:spPr>
      </p:pic>
    </p:spTree>
    <p:extLst>
      <p:ext uri="{BB962C8B-B14F-4D97-AF65-F5344CB8AC3E}">
        <p14:creationId xmlns:p14="http://schemas.microsoft.com/office/powerpoint/2010/main" val="889357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E6AF9B-4712-A9DC-D266-F3E63D4E1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0" y="-238933"/>
            <a:ext cx="12192000" cy="7955797"/>
          </a:xfrm>
          <a:prstGeom prst="rect">
            <a:avLst/>
          </a:prstGeom>
        </p:spPr>
      </p:pic>
      <p:sp>
        <p:nvSpPr>
          <p:cNvPr id="2" name="Title 1">
            <a:extLst>
              <a:ext uri="{FF2B5EF4-FFF2-40B4-BE49-F238E27FC236}">
                <a16:creationId xmlns:a16="http://schemas.microsoft.com/office/drawing/2014/main" id="{045A0C34-6EFC-5E20-0A21-212F58DFBE3B}"/>
              </a:ext>
            </a:extLst>
          </p:cNvPr>
          <p:cNvSpPr>
            <a:spLocks noGrp="1"/>
          </p:cNvSpPr>
          <p:nvPr>
            <p:ph type="title"/>
          </p:nvPr>
        </p:nvSpPr>
        <p:spPr/>
        <p:txBody>
          <a:bodyPr>
            <a:normAutofit/>
          </a:bodyPr>
          <a:lstStyle/>
          <a:p>
            <a:r>
              <a:rPr lang="en-LV" dirty="0"/>
              <a:t>1. Pašvaldības vēsturiskās un esošās situācijas izpēte</a:t>
            </a:r>
          </a:p>
        </p:txBody>
      </p:sp>
      <p:sp>
        <p:nvSpPr>
          <p:cNvPr id="3" name="Content Placeholder 2">
            <a:extLst>
              <a:ext uri="{FF2B5EF4-FFF2-40B4-BE49-F238E27FC236}">
                <a16:creationId xmlns:a16="http://schemas.microsoft.com/office/drawing/2014/main" id="{D94F3317-58A5-835E-9F2A-6678C3CE077E}"/>
              </a:ext>
            </a:extLst>
          </p:cNvPr>
          <p:cNvSpPr>
            <a:spLocks noGrp="1"/>
          </p:cNvSpPr>
          <p:nvPr>
            <p:ph idx="1"/>
          </p:nvPr>
        </p:nvSpPr>
        <p:spPr>
          <a:xfrm>
            <a:off x="588934" y="3831213"/>
            <a:ext cx="11050291" cy="3026787"/>
          </a:xfrm>
          <a:solidFill>
            <a:schemeClr val="bg1">
              <a:alpha val="63799"/>
            </a:schemeClr>
          </a:solidFill>
        </p:spPr>
        <p:txBody>
          <a:bodyPr>
            <a:normAutofit/>
          </a:bodyPr>
          <a:lstStyle/>
          <a:p>
            <a:pPr marL="0" indent="0" algn="just">
              <a:buNone/>
            </a:pPr>
            <a:endParaRPr lang="lv-LV" sz="3200" dirty="0"/>
          </a:p>
          <a:p>
            <a:pPr marL="0" indent="0" algn="just">
              <a:buNone/>
            </a:pPr>
            <a:r>
              <a:rPr lang="lv-LV" sz="3200" b="1" dirty="0"/>
              <a:t>Zināšanas</a:t>
            </a:r>
            <a:r>
              <a:rPr lang="lv-LV" sz="3200" dirty="0"/>
              <a:t> par klimata pārmaiņu scenārijiem un to radītajiem apdraudējumiem kopā ar vietējo </a:t>
            </a:r>
            <a:r>
              <a:rPr lang="lv-LV" sz="3200" b="1" dirty="0"/>
              <a:t>vājo vietu izpēti ir būtiskas</a:t>
            </a:r>
            <a:r>
              <a:rPr lang="lv-LV" sz="3200" dirty="0"/>
              <a:t>, lai izstrādātu efektīvus pasākumus, kas ļautu pašvaldībai </a:t>
            </a:r>
            <a:r>
              <a:rPr lang="lv-LV" sz="3200" b="1" dirty="0"/>
              <a:t>pielāgoties klimata pārmaiņām</a:t>
            </a:r>
            <a:r>
              <a:rPr lang="lv-LV" sz="3200" dirty="0"/>
              <a:t>!</a:t>
            </a:r>
            <a:endParaRPr lang="en-LV" sz="3200" dirty="0"/>
          </a:p>
        </p:txBody>
      </p:sp>
      <p:sp>
        <p:nvSpPr>
          <p:cNvPr id="4" name="Slide Number Placeholder 3">
            <a:extLst>
              <a:ext uri="{FF2B5EF4-FFF2-40B4-BE49-F238E27FC236}">
                <a16:creationId xmlns:a16="http://schemas.microsoft.com/office/drawing/2014/main" id="{048C0FB0-B91E-0110-3893-B81AA8E2509D}"/>
              </a:ext>
            </a:extLst>
          </p:cNvPr>
          <p:cNvSpPr>
            <a:spLocks noGrp="1"/>
          </p:cNvSpPr>
          <p:nvPr>
            <p:ph type="sldNum" sz="quarter" idx="12"/>
          </p:nvPr>
        </p:nvSpPr>
        <p:spPr/>
        <p:txBody>
          <a:bodyPr/>
          <a:lstStyle/>
          <a:p>
            <a:fld id="{BB650224-4DA1-45D0-876B-48147E635FEB}" type="slidenum">
              <a:rPr lang="en-US" smtClean="0"/>
              <a:t>3</a:t>
            </a:fld>
            <a:endParaRPr lang="en-US"/>
          </a:p>
        </p:txBody>
      </p:sp>
    </p:spTree>
    <p:extLst>
      <p:ext uri="{BB962C8B-B14F-4D97-AF65-F5344CB8AC3E}">
        <p14:creationId xmlns:p14="http://schemas.microsoft.com/office/powerpoint/2010/main" val="1206348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94F24-60ED-0D51-9E2C-0F242920A216}"/>
              </a:ext>
            </a:extLst>
          </p:cNvPr>
          <p:cNvSpPr>
            <a:spLocks noGrp="1"/>
          </p:cNvSpPr>
          <p:nvPr>
            <p:ph type="title"/>
          </p:nvPr>
        </p:nvSpPr>
        <p:spPr/>
        <p:txBody>
          <a:bodyPr/>
          <a:lstStyle/>
          <a:p>
            <a:r>
              <a:rPr lang="en-LV" dirty="0"/>
              <a:t>1. Pašvaldības ģeogrāfiskais stāvoklis</a:t>
            </a:r>
          </a:p>
        </p:txBody>
      </p:sp>
      <p:sp>
        <p:nvSpPr>
          <p:cNvPr id="4" name="Slide Number Placeholder 3">
            <a:extLst>
              <a:ext uri="{FF2B5EF4-FFF2-40B4-BE49-F238E27FC236}">
                <a16:creationId xmlns:a16="http://schemas.microsoft.com/office/drawing/2014/main" id="{9A9F447E-F7C2-BFA2-1EA7-1CDE0A91182D}"/>
              </a:ext>
            </a:extLst>
          </p:cNvPr>
          <p:cNvSpPr>
            <a:spLocks noGrp="1"/>
          </p:cNvSpPr>
          <p:nvPr>
            <p:ph type="sldNum" sz="quarter" idx="12"/>
          </p:nvPr>
        </p:nvSpPr>
        <p:spPr/>
        <p:txBody>
          <a:bodyPr/>
          <a:lstStyle/>
          <a:p>
            <a:fld id="{BB650224-4DA1-45D0-876B-48147E635FEB}" type="slidenum">
              <a:rPr lang="en-US" smtClean="0"/>
              <a:t>4</a:t>
            </a:fld>
            <a:endParaRPr lang="en-US"/>
          </a:p>
        </p:txBody>
      </p:sp>
      <p:pic>
        <p:nvPicPr>
          <p:cNvPr id="6" name="Picture 5">
            <a:extLst>
              <a:ext uri="{FF2B5EF4-FFF2-40B4-BE49-F238E27FC236}">
                <a16:creationId xmlns:a16="http://schemas.microsoft.com/office/drawing/2014/main" id="{D901504A-02FE-AE5E-442E-36BEAD29E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81673"/>
            <a:ext cx="8229601" cy="6168010"/>
          </a:xfrm>
          <a:prstGeom prst="rect">
            <a:avLst/>
          </a:prstGeom>
        </p:spPr>
      </p:pic>
      <p:sp>
        <p:nvSpPr>
          <p:cNvPr id="7" name="TextBox 6">
            <a:extLst>
              <a:ext uri="{FF2B5EF4-FFF2-40B4-BE49-F238E27FC236}">
                <a16:creationId xmlns:a16="http://schemas.microsoft.com/office/drawing/2014/main" id="{97A6B2FC-D570-E667-7EDE-4DED2C1F14D4}"/>
              </a:ext>
            </a:extLst>
          </p:cNvPr>
          <p:cNvSpPr txBox="1"/>
          <p:nvPr/>
        </p:nvSpPr>
        <p:spPr>
          <a:xfrm>
            <a:off x="8410216" y="1566952"/>
            <a:ext cx="3457512" cy="3724096"/>
          </a:xfrm>
          <a:prstGeom prst="rect">
            <a:avLst/>
          </a:prstGeom>
          <a:noFill/>
        </p:spPr>
        <p:txBody>
          <a:bodyPr wrap="square" rtlCol="0">
            <a:spAutoFit/>
          </a:bodyPr>
          <a:lstStyle/>
          <a:p>
            <a:pPr marL="342900" indent="-342900">
              <a:spcBef>
                <a:spcPts val="600"/>
              </a:spcBef>
              <a:spcAft>
                <a:spcPts val="1200"/>
              </a:spcAft>
              <a:buFont typeface="Arial" panose="020B0604020202020204" pitchFamily="34" charset="0"/>
              <a:buChar char="•"/>
            </a:pPr>
            <a:r>
              <a:rPr lang="lv-LV" sz="2200" dirty="0">
                <a:effectLst/>
                <a:latin typeface="Century Gothic" panose="020B0502020202020204" pitchFamily="34" charset="0"/>
              </a:rPr>
              <a:t>Ģeogrāfiskā </a:t>
            </a:r>
            <a:r>
              <a:rPr lang="lv-LV" sz="2200" dirty="0">
                <a:latin typeface="Century Gothic" panose="020B0502020202020204" pitchFamily="34" charset="0"/>
              </a:rPr>
              <a:t>atrašanās</a:t>
            </a:r>
            <a:r>
              <a:rPr lang="lv-LV" sz="2200" dirty="0">
                <a:effectLst/>
                <a:latin typeface="Century Gothic" panose="020B0502020202020204" pitchFamily="34" charset="0"/>
              </a:rPr>
              <a:t> </a:t>
            </a:r>
            <a:r>
              <a:rPr lang="lv-LV" sz="2200" b="1" dirty="0">
                <a:effectLst/>
                <a:latin typeface="Century Gothic" panose="020B0502020202020204" pitchFamily="34" charset="0"/>
              </a:rPr>
              <a:t>vieta</a:t>
            </a:r>
            <a:r>
              <a:rPr lang="lv-LV" sz="2200" dirty="0">
                <a:effectLst/>
                <a:latin typeface="Century Gothic" panose="020B0502020202020204" pitchFamily="34" charset="0"/>
              </a:rPr>
              <a:t>. </a:t>
            </a:r>
          </a:p>
          <a:p>
            <a:pPr marL="342900" indent="-342900">
              <a:spcBef>
                <a:spcPts val="600"/>
              </a:spcBef>
              <a:spcAft>
                <a:spcPts val="1200"/>
              </a:spcAft>
              <a:buFont typeface="Arial" panose="020B0604020202020204" pitchFamily="34" charset="0"/>
              <a:buChar char="•"/>
            </a:pPr>
            <a:r>
              <a:rPr lang="lv-LV" sz="2200" dirty="0">
                <a:effectLst/>
                <a:latin typeface="Century Gothic" panose="020B0502020202020204" pitchFamily="34" charset="0"/>
              </a:rPr>
              <a:t>Teritoriju </a:t>
            </a:r>
            <a:r>
              <a:rPr lang="lv-LV" sz="2200" b="1" dirty="0">
                <a:effectLst/>
                <a:latin typeface="Century Gothic" panose="020B0502020202020204" pitchFamily="34" charset="0"/>
              </a:rPr>
              <a:t>kartes</a:t>
            </a:r>
            <a:r>
              <a:rPr lang="lv-LV" sz="2200" dirty="0">
                <a:effectLst/>
                <a:latin typeface="Century Gothic" panose="020B0502020202020204" pitchFamily="34" charset="0"/>
              </a:rPr>
              <a:t>. </a:t>
            </a:r>
          </a:p>
          <a:p>
            <a:pPr marL="342900" indent="-342900">
              <a:spcBef>
                <a:spcPts val="600"/>
              </a:spcBef>
              <a:spcAft>
                <a:spcPts val="1200"/>
              </a:spcAft>
              <a:buFont typeface="Arial" panose="020B0604020202020204" pitchFamily="34" charset="0"/>
              <a:buChar char="•"/>
            </a:pPr>
            <a:r>
              <a:rPr lang="lv-LV" sz="2200" b="1" dirty="0">
                <a:latin typeface="Century Gothic" panose="020B0502020202020204" pitchFamily="34" charset="0"/>
              </a:rPr>
              <a:t>Ēku</a:t>
            </a:r>
            <a:r>
              <a:rPr lang="lv-LV" sz="2200" dirty="0">
                <a:effectLst/>
                <a:latin typeface="Century Gothic" panose="020B0502020202020204" pitchFamily="34" charset="0"/>
              </a:rPr>
              <a:t> uzbūve: vecums, galvenās iezīmes. </a:t>
            </a:r>
          </a:p>
          <a:p>
            <a:pPr marL="342900" indent="-342900">
              <a:spcBef>
                <a:spcPts val="600"/>
              </a:spcBef>
              <a:spcAft>
                <a:spcPts val="1200"/>
              </a:spcAft>
              <a:buFont typeface="Arial" panose="020B0604020202020204" pitchFamily="34" charset="0"/>
              <a:buChar char="•"/>
            </a:pPr>
            <a:r>
              <a:rPr lang="lv-LV" sz="2200" b="1" dirty="0">
                <a:effectLst/>
                <a:latin typeface="Century Gothic" panose="020B0502020202020204" pitchFamily="34" charset="0"/>
              </a:rPr>
              <a:t>Pašreizēji</a:t>
            </a:r>
            <a:r>
              <a:rPr lang="lv-LV" sz="2200" dirty="0">
                <a:effectLst/>
                <a:latin typeface="Century Gothic" panose="020B0502020202020204" pitchFamily="34" charset="0"/>
              </a:rPr>
              <a:t> pilsētu </a:t>
            </a:r>
            <a:r>
              <a:rPr lang="lv-LV" sz="2200" b="1" dirty="0">
                <a:effectLst/>
                <a:latin typeface="Century Gothic" panose="020B0502020202020204" pitchFamily="34" charset="0"/>
              </a:rPr>
              <a:t>plāni</a:t>
            </a:r>
            <a:r>
              <a:rPr lang="lv-LV" sz="2200" dirty="0">
                <a:effectLst/>
                <a:latin typeface="Century Gothic" panose="020B0502020202020204" pitchFamily="34" charset="0"/>
              </a:rPr>
              <a:t>. </a:t>
            </a:r>
          </a:p>
          <a:p>
            <a:pPr marL="342900" indent="-342900">
              <a:spcBef>
                <a:spcPts val="600"/>
              </a:spcBef>
              <a:spcAft>
                <a:spcPts val="1200"/>
              </a:spcAft>
              <a:buFont typeface="Arial" panose="020B0604020202020204" pitchFamily="34" charset="0"/>
              <a:buChar char="•"/>
            </a:pPr>
            <a:r>
              <a:rPr lang="lv-LV" sz="2200" b="1" dirty="0">
                <a:effectLst/>
                <a:latin typeface="Century Gothic" panose="020B0502020202020204" pitchFamily="34" charset="0"/>
              </a:rPr>
              <a:t>Zemes</a:t>
            </a:r>
            <a:r>
              <a:rPr lang="lv-LV" sz="2200" dirty="0">
                <a:effectLst/>
                <a:latin typeface="Century Gothic" panose="020B0502020202020204" pitchFamily="34" charset="0"/>
              </a:rPr>
              <a:t> izmantošana </a:t>
            </a:r>
            <a:endParaRPr lang="lv-LV" sz="2200" dirty="0">
              <a:latin typeface="Century Gothic" panose="020B0502020202020204" pitchFamily="34" charset="0"/>
            </a:endParaRPr>
          </a:p>
        </p:txBody>
      </p:sp>
    </p:spTree>
    <p:extLst>
      <p:ext uri="{BB962C8B-B14F-4D97-AF65-F5344CB8AC3E}">
        <p14:creationId xmlns:p14="http://schemas.microsoft.com/office/powerpoint/2010/main" val="1173702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94F24-60ED-0D51-9E2C-0F242920A216}"/>
              </a:ext>
            </a:extLst>
          </p:cNvPr>
          <p:cNvSpPr>
            <a:spLocks noGrp="1"/>
          </p:cNvSpPr>
          <p:nvPr>
            <p:ph type="title"/>
          </p:nvPr>
        </p:nvSpPr>
        <p:spPr/>
        <p:txBody>
          <a:bodyPr/>
          <a:lstStyle/>
          <a:p>
            <a:r>
              <a:rPr lang="en-LV" dirty="0"/>
              <a:t>1. Mobilitāte</a:t>
            </a:r>
          </a:p>
        </p:txBody>
      </p:sp>
      <p:sp>
        <p:nvSpPr>
          <p:cNvPr id="4" name="Slide Number Placeholder 3">
            <a:extLst>
              <a:ext uri="{FF2B5EF4-FFF2-40B4-BE49-F238E27FC236}">
                <a16:creationId xmlns:a16="http://schemas.microsoft.com/office/drawing/2014/main" id="{9A9F447E-F7C2-BFA2-1EA7-1CDE0A91182D}"/>
              </a:ext>
            </a:extLst>
          </p:cNvPr>
          <p:cNvSpPr>
            <a:spLocks noGrp="1"/>
          </p:cNvSpPr>
          <p:nvPr>
            <p:ph type="sldNum" sz="quarter" idx="12"/>
          </p:nvPr>
        </p:nvSpPr>
        <p:spPr/>
        <p:txBody>
          <a:bodyPr/>
          <a:lstStyle/>
          <a:p>
            <a:fld id="{BB650224-4DA1-45D0-876B-48147E635FEB}" type="slidenum">
              <a:rPr lang="en-US" smtClean="0"/>
              <a:t>5</a:t>
            </a:fld>
            <a:endParaRPr lang="en-US"/>
          </a:p>
        </p:txBody>
      </p:sp>
      <p:sp>
        <p:nvSpPr>
          <p:cNvPr id="7" name="TextBox 6">
            <a:extLst>
              <a:ext uri="{FF2B5EF4-FFF2-40B4-BE49-F238E27FC236}">
                <a16:creationId xmlns:a16="http://schemas.microsoft.com/office/drawing/2014/main" id="{97A6B2FC-D570-E667-7EDE-4DED2C1F14D4}"/>
              </a:ext>
            </a:extLst>
          </p:cNvPr>
          <p:cNvSpPr txBox="1"/>
          <p:nvPr/>
        </p:nvSpPr>
        <p:spPr>
          <a:xfrm>
            <a:off x="8410216" y="1566952"/>
            <a:ext cx="3457512" cy="3939540"/>
          </a:xfrm>
          <a:prstGeom prst="rect">
            <a:avLst/>
          </a:prstGeom>
          <a:noFill/>
        </p:spPr>
        <p:txBody>
          <a:bodyPr wrap="square" rtlCol="0">
            <a:spAutoFit/>
          </a:bodyPr>
          <a:lstStyle/>
          <a:p>
            <a:pPr marL="342900" indent="-342900">
              <a:spcBef>
                <a:spcPts val="600"/>
              </a:spcBef>
              <a:spcAft>
                <a:spcPts val="1200"/>
              </a:spcAft>
              <a:buFont typeface="Arial" panose="020B0604020202020204" pitchFamily="34" charset="0"/>
              <a:buChar char="•"/>
            </a:pPr>
            <a:r>
              <a:rPr lang="lv-LV" sz="2200" dirty="0">
                <a:effectLst/>
                <a:latin typeface="Century Gothic" panose="020B0502020202020204" pitchFamily="34" charset="0"/>
              </a:rPr>
              <a:t>Transportlīdzekļu autoparka analīze: transportlīdzekļu </a:t>
            </a:r>
            <a:r>
              <a:rPr lang="lv-LV" sz="2200" b="1" dirty="0">
                <a:effectLst/>
                <a:latin typeface="Century Gothic" panose="020B0502020202020204" pitchFamily="34" charset="0"/>
              </a:rPr>
              <a:t>skaits</a:t>
            </a:r>
            <a:r>
              <a:rPr lang="lv-LV" sz="2200" dirty="0">
                <a:effectLst/>
                <a:latin typeface="Century Gothic" panose="020B0502020202020204" pitchFamily="34" charset="0"/>
              </a:rPr>
              <a:t> un </a:t>
            </a:r>
            <a:r>
              <a:rPr lang="lv-LV" sz="2200" b="1" dirty="0">
                <a:effectLst/>
                <a:latin typeface="Century Gothic" panose="020B0502020202020204" pitchFamily="34" charset="0"/>
              </a:rPr>
              <a:t>tips</a:t>
            </a:r>
            <a:r>
              <a:rPr lang="lv-LV" sz="2200" dirty="0">
                <a:effectLst/>
                <a:latin typeface="Century Gothic" panose="020B0502020202020204" pitchFamily="34" charset="0"/>
              </a:rPr>
              <a:t>.</a:t>
            </a:r>
          </a:p>
          <a:p>
            <a:pPr marL="342900" indent="-342900">
              <a:spcBef>
                <a:spcPts val="600"/>
              </a:spcBef>
              <a:spcAft>
                <a:spcPts val="1200"/>
              </a:spcAft>
              <a:buFont typeface="Arial" panose="020B0604020202020204" pitchFamily="34" charset="0"/>
              <a:buChar char="•"/>
            </a:pPr>
            <a:r>
              <a:rPr lang="lv-LV" sz="2200" dirty="0">
                <a:effectLst/>
                <a:latin typeface="Century Gothic" panose="020B0502020202020204" pitchFamily="34" charset="0"/>
              </a:rPr>
              <a:t>Transportlīdzekļu izmantošana pilsētas un </a:t>
            </a:r>
            <a:r>
              <a:rPr lang="lv-LV" sz="2200" b="1" dirty="0">
                <a:effectLst/>
                <a:latin typeface="Century Gothic" panose="020B0502020202020204" pitchFamily="34" charset="0"/>
              </a:rPr>
              <a:t>starppilsētu</a:t>
            </a:r>
            <a:r>
              <a:rPr lang="lv-LV" sz="2200" dirty="0">
                <a:effectLst/>
                <a:latin typeface="Century Gothic" panose="020B0502020202020204" pitchFamily="34" charset="0"/>
              </a:rPr>
              <a:t> </a:t>
            </a:r>
            <a:r>
              <a:rPr lang="lv-LV" sz="2200" b="1" dirty="0">
                <a:effectLst/>
                <a:latin typeface="Century Gothic" panose="020B0502020202020204" pitchFamily="34" charset="0"/>
              </a:rPr>
              <a:t>transportā</a:t>
            </a:r>
            <a:r>
              <a:rPr lang="lv-LV" sz="2200" dirty="0">
                <a:effectLst/>
                <a:latin typeface="Century Gothic" panose="020B0502020202020204" pitchFamily="34" charset="0"/>
              </a:rPr>
              <a:t>.</a:t>
            </a:r>
          </a:p>
          <a:p>
            <a:pPr marL="342900" indent="-342900">
              <a:spcBef>
                <a:spcPts val="600"/>
              </a:spcBef>
              <a:spcAft>
                <a:spcPts val="1200"/>
              </a:spcAft>
              <a:buFont typeface="Arial" panose="020B0604020202020204" pitchFamily="34" charset="0"/>
              <a:buChar char="•"/>
            </a:pPr>
            <a:r>
              <a:rPr lang="lv-LV" sz="2200" dirty="0">
                <a:effectLst/>
                <a:latin typeface="Century Gothic" panose="020B0502020202020204" pitchFamily="34" charset="0"/>
              </a:rPr>
              <a:t>Esošie </a:t>
            </a:r>
            <a:r>
              <a:rPr lang="lv-LV" sz="2200" b="1" dirty="0">
                <a:effectLst/>
                <a:latin typeface="Century Gothic" panose="020B0502020202020204" pitchFamily="34" charset="0"/>
              </a:rPr>
              <a:t>mobilitātes</a:t>
            </a:r>
            <a:r>
              <a:rPr lang="lv-LV" sz="2200" dirty="0">
                <a:effectLst/>
                <a:latin typeface="Century Gothic" panose="020B0502020202020204" pitchFamily="34" charset="0"/>
              </a:rPr>
              <a:t> </a:t>
            </a:r>
            <a:r>
              <a:rPr lang="lv-LV" sz="2200" b="1" dirty="0">
                <a:effectLst/>
                <a:latin typeface="Century Gothic" panose="020B0502020202020204" pitchFamily="34" charset="0"/>
              </a:rPr>
              <a:t>plāni</a:t>
            </a:r>
            <a:r>
              <a:rPr lang="lv-LV" sz="2200" dirty="0">
                <a:effectLst/>
                <a:latin typeface="Century Gothic" panose="020B0502020202020204" pitchFamily="34" charset="0"/>
              </a:rPr>
              <a:t>.</a:t>
            </a:r>
            <a:endParaRPr lang="lv-LV" sz="2200" dirty="0">
              <a:latin typeface="Century Gothic" panose="020B0502020202020204" pitchFamily="34" charset="0"/>
            </a:endParaRPr>
          </a:p>
        </p:txBody>
      </p:sp>
      <p:pic>
        <p:nvPicPr>
          <p:cNvPr id="9" name="Picture 8">
            <a:extLst>
              <a:ext uri="{FF2B5EF4-FFF2-40B4-BE49-F238E27FC236}">
                <a16:creationId xmlns:a16="http://schemas.microsoft.com/office/drawing/2014/main" id="{A2C0AFE2-5964-59BA-BD51-85A0A9834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099"/>
            <a:ext cx="8352252" cy="6272713"/>
          </a:xfrm>
          <a:prstGeom prst="rect">
            <a:avLst/>
          </a:prstGeom>
        </p:spPr>
      </p:pic>
    </p:spTree>
    <p:extLst>
      <p:ext uri="{BB962C8B-B14F-4D97-AF65-F5344CB8AC3E}">
        <p14:creationId xmlns:p14="http://schemas.microsoft.com/office/powerpoint/2010/main" val="678918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94F24-60ED-0D51-9E2C-0F242920A216}"/>
              </a:ext>
            </a:extLst>
          </p:cNvPr>
          <p:cNvSpPr>
            <a:spLocks noGrp="1"/>
          </p:cNvSpPr>
          <p:nvPr>
            <p:ph type="title"/>
          </p:nvPr>
        </p:nvSpPr>
        <p:spPr/>
        <p:txBody>
          <a:bodyPr/>
          <a:lstStyle/>
          <a:p>
            <a:r>
              <a:rPr lang="en-LV" dirty="0"/>
              <a:t>1. Vides analīze / Ūdens un kanalizācija / Atkritumi</a:t>
            </a:r>
          </a:p>
        </p:txBody>
      </p:sp>
      <p:sp>
        <p:nvSpPr>
          <p:cNvPr id="4" name="Slide Number Placeholder 3">
            <a:extLst>
              <a:ext uri="{FF2B5EF4-FFF2-40B4-BE49-F238E27FC236}">
                <a16:creationId xmlns:a16="http://schemas.microsoft.com/office/drawing/2014/main" id="{9A9F447E-F7C2-BFA2-1EA7-1CDE0A91182D}"/>
              </a:ext>
            </a:extLst>
          </p:cNvPr>
          <p:cNvSpPr>
            <a:spLocks noGrp="1"/>
          </p:cNvSpPr>
          <p:nvPr>
            <p:ph type="sldNum" sz="quarter" idx="12"/>
          </p:nvPr>
        </p:nvSpPr>
        <p:spPr/>
        <p:txBody>
          <a:bodyPr/>
          <a:lstStyle/>
          <a:p>
            <a:fld id="{BB650224-4DA1-45D0-876B-48147E635FEB}" type="slidenum">
              <a:rPr lang="en-US" smtClean="0"/>
              <a:t>6</a:t>
            </a:fld>
            <a:endParaRPr lang="en-US"/>
          </a:p>
        </p:txBody>
      </p:sp>
      <p:sp>
        <p:nvSpPr>
          <p:cNvPr id="7" name="TextBox 6">
            <a:extLst>
              <a:ext uri="{FF2B5EF4-FFF2-40B4-BE49-F238E27FC236}">
                <a16:creationId xmlns:a16="http://schemas.microsoft.com/office/drawing/2014/main" id="{97A6B2FC-D570-E667-7EDE-4DED2C1F14D4}"/>
              </a:ext>
            </a:extLst>
          </p:cNvPr>
          <p:cNvSpPr txBox="1"/>
          <p:nvPr/>
        </p:nvSpPr>
        <p:spPr>
          <a:xfrm>
            <a:off x="509703" y="1055507"/>
            <a:ext cx="5741280" cy="4293483"/>
          </a:xfrm>
          <a:prstGeom prst="rect">
            <a:avLst/>
          </a:prstGeom>
          <a:noFill/>
        </p:spPr>
        <p:txBody>
          <a:bodyPr wrap="square" rtlCol="0">
            <a:spAutoFit/>
          </a:bodyPr>
          <a:lstStyle/>
          <a:p>
            <a:pPr marL="342900" indent="-342900">
              <a:spcBef>
                <a:spcPts val="600"/>
              </a:spcBef>
              <a:spcAft>
                <a:spcPts val="1200"/>
              </a:spcAft>
              <a:buFont typeface="Arial" panose="020B0604020202020204" pitchFamily="34" charset="0"/>
              <a:buChar char="•"/>
            </a:pPr>
            <a:r>
              <a:rPr lang="lv-LV" sz="2200" b="1" dirty="0">
                <a:effectLst/>
                <a:latin typeface="Century Gothic" panose="020B0502020202020204" pitchFamily="34" charset="0"/>
              </a:rPr>
              <a:t>Zaļās</a:t>
            </a:r>
            <a:r>
              <a:rPr lang="lv-LV" sz="2200" dirty="0">
                <a:effectLst/>
                <a:latin typeface="Century Gothic" panose="020B0502020202020204" pitchFamily="34" charset="0"/>
              </a:rPr>
              <a:t> </a:t>
            </a:r>
            <a:r>
              <a:rPr lang="lv-LV" sz="2200" b="1" dirty="0">
                <a:effectLst/>
                <a:latin typeface="Century Gothic" panose="020B0502020202020204" pitchFamily="34" charset="0"/>
              </a:rPr>
              <a:t>zonas</a:t>
            </a:r>
            <a:r>
              <a:rPr lang="lv-LV" sz="2200" dirty="0">
                <a:effectLst/>
                <a:latin typeface="Century Gothic" panose="020B0502020202020204" pitchFamily="34" charset="0"/>
              </a:rPr>
              <a:t>: paplašināšana, izplatīšana, uzturēšana un izmantošana.</a:t>
            </a:r>
          </a:p>
          <a:p>
            <a:pPr marL="342900" indent="-342900">
              <a:spcBef>
                <a:spcPts val="600"/>
              </a:spcBef>
              <a:spcAft>
                <a:spcPts val="1200"/>
              </a:spcAft>
              <a:buFont typeface="Arial" panose="020B0604020202020204" pitchFamily="34" charset="0"/>
              <a:buChar char="•"/>
            </a:pPr>
            <a:r>
              <a:rPr lang="lv-LV" sz="2200" dirty="0">
                <a:effectLst/>
                <a:latin typeface="Century Gothic" panose="020B0502020202020204" pitchFamily="34" charset="0"/>
              </a:rPr>
              <a:t>Gaisa </a:t>
            </a:r>
            <a:r>
              <a:rPr lang="lv-LV" sz="2200" b="1" dirty="0">
                <a:effectLst/>
                <a:latin typeface="Century Gothic" panose="020B0502020202020204" pitchFamily="34" charset="0"/>
              </a:rPr>
              <a:t>kvalitāte</a:t>
            </a:r>
            <a:r>
              <a:rPr lang="lv-LV" sz="2200" b="1" dirty="0">
                <a:latin typeface="Century Gothic" panose="020B0502020202020204" pitchFamily="34" charset="0"/>
              </a:rPr>
              <a:t> un</a:t>
            </a:r>
            <a:r>
              <a:rPr lang="lv-LV" sz="2200" dirty="0">
                <a:effectLst/>
                <a:latin typeface="Century Gothic" panose="020B0502020202020204" pitchFamily="34" charset="0"/>
              </a:rPr>
              <a:t> </a:t>
            </a:r>
            <a:r>
              <a:rPr lang="lv-LV" sz="2200" b="1" dirty="0">
                <a:effectLst/>
                <a:latin typeface="Century Gothic" panose="020B0502020202020204" pitchFamily="34" charset="0"/>
              </a:rPr>
              <a:t>piesārņojuma</a:t>
            </a:r>
            <a:r>
              <a:rPr lang="lv-LV" sz="2200" dirty="0">
                <a:effectLst/>
                <a:latin typeface="Century Gothic" panose="020B0502020202020204" pitchFamily="34" charset="0"/>
              </a:rPr>
              <a:t> līmenis.</a:t>
            </a:r>
          </a:p>
          <a:p>
            <a:pPr marL="342900" indent="-342900">
              <a:spcBef>
                <a:spcPts val="600"/>
              </a:spcBef>
              <a:spcAft>
                <a:spcPts val="1200"/>
              </a:spcAft>
              <a:buFont typeface="Arial" panose="020B0604020202020204" pitchFamily="34" charset="0"/>
              <a:buChar char="•"/>
            </a:pPr>
            <a:r>
              <a:rPr lang="lv-LV" sz="2200" dirty="0">
                <a:latin typeface="Century Gothic" panose="020B0502020202020204" pitchFamily="34" charset="0"/>
              </a:rPr>
              <a:t>Ūdens apgāde.</a:t>
            </a:r>
          </a:p>
          <a:p>
            <a:pPr marL="342900" indent="-342900">
              <a:spcBef>
                <a:spcPts val="600"/>
              </a:spcBef>
              <a:spcAft>
                <a:spcPts val="1200"/>
              </a:spcAft>
              <a:buFont typeface="Arial" panose="020B0604020202020204" pitchFamily="34" charset="0"/>
              <a:buChar char="•"/>
            </a:pPr>
            <a:r>
              <a:rPr lang="lv-LV" sz="2200" dirty="0">
                <a:latin typeface="Century Gothic" panose="020B0502020202020204" pitchFamily="34" charset="0"/>
              </a:rPr>
              <a:t>Ūdens patēriņš.</a:t>
            </a:r>
          </a:p>
          <a:p>
            <a:pPr marL="342900" indent="-342900">
              <a:spcBef>
                <a:spcPts val="600"/>
              </a:spcBef>
              <a:spcAft>
                <a:spcPts val="1200"/>
              </a:spcAft>
              <a:buFont typeface="Arial" panose="020B0604020202020204" pitchFamily="34" charset="0"/>
              <a:buChar char="•"/>
            </a:pPr>
            <a:r>
              <a:rPr lang="lv-LV" sz="2200" dirty="0">
                <a:latin typeface="Century Gothic" panose="020B0502020202020204" pitchFamily="34" charset="0"/>
              </a:rPr>
              <a:t>Kanalizācija un kanalizācijas notekas.</a:t>
            </a:r>
          </a:p>
          <a:p>
            <a:pPr marL="342900" indent="-342900">
              <a:spcBef>
                <a:spcPts val="600"/>
              </a:spcBef>
              <a:spcAft>
                <a:spcPts val="1200"/>
              </a:spcAft>
              <a:buFont typeface="Arial" panose="020B0604020202020204" pitchFamily="34" charset="0"/>
              <a:buChar char="•"/>
            </a:pPr>
            <a:r>
              <a:rPr lang="lv-LV" sz="2200" dirty="0">
                <a:latin typeface="Century Gothic" panose="020B0502020202020204" pitchFamily="34" charset="0"/>
              </a:rPr>
              <a:t>Notekūdeņu attīrīšana un apstrāde.</a:t>
            </a:r>
          </a:p>
        </p:txBody>
      </p:sp>
      <p:pic>
        <p:nvPicPr>
          <p:cNvPr id="5" name="Picture 4">
            <a:extLst>
              <a:ext uri="{FF2B5EF4-FFF2-40B4-BE49-F238E27FC236}">
                <a16:creationId xmlns:a16="http://schemas.microsoft.com/office/drawing/2014/main" id="{FC4C04A3-9CBC-6C4F-50A8-337F26C0A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8432" y="8317"/>
            <a:ext cx="4567535" cy="6858000"/>
          </a:xfrm>
          <a:prstGeom prst="rect">
            <a:avLst/>
          </a:prstGeom>
        </p:spPr>
      </p:pic>
      <p:sp>
        <p:nvSpPr>
          <p:cNvPr id="10" name="TextBox 9">
            <a:extLst>
              <a:ext uri="{FF2B5EF4-FFF2-40B4-BE49-F238E27FC236}">
                <a16:creationId xmlns:a16="http://schemas.microsoft.com/office/drawing/2014/main" id="{0037C1C6-DDA6-0CF9-1CF6-B222F85498E9}"/>
              </a:ext>
            </a:extLst>
          </p:cNvPr>
          <p:cNvSpPr txBox="1"/>
          <p:nvPr/>
        </p:nvSpPr>
        <p:spPr>
          <a:xfrm>
            <a:off x="509703" y="5925463"/>
            <a:ext cx="6152826" cy="430887"/>
          </a:xfrm>
          <a:prstGeom prst="rect">
            <a:avLst/>
          </a:prstGeom>
          <a:noFill/>
        </p:spPr>
        <p:txBody>
          <a:bodyPr wrap="square">
            <a:spAutoFit/>
          </a:bodyPr>
          <a:lstStyle/>
          <a:p>
            <a:pPr marL="342900" indent="-342900">
              <a:spcBef>
                <a:spcPts val="600"/>
              </a:spcBef>
              <a:spcAft>
                <a:spcPts val="1200"/>
              </a:spcAft>
              <a:buFont typeface="Arial" panose="020B0604020202020204" pitchFamily="34" charset="0"/>
              <a:buChar char="•"/>
            </a:pPr>
            <a:r>
              <a:rPr lang="lv-LV" sz="2200" b="1" dirty="0">
                <a:effectLst/>
                <a:latin typeface="Century Gothic" panose="020B0502020202020204" pitchFamily="34" charset="0"/>
              </a:rPr>
              <a:t>Atkritumu apsaimniekošana pilsētās.</a:t>
            </a:r>
            <a:endParaRPr lang="lv-LV" sz="2200" dirty="0">
              <a:latin typeface="Century Gothic" panose="020B0502020202020204" pitchFamily="34" charset="0"/>
            </a:endParaRPr>
          </a:p>
        </p:txBody>
      </p:sp>
      <p:cxnSp>
        <p:nvCxnSpPr>
          <p:cNvPr id="12" name="Straight Connector 11">
            <a:extLst>
              <a:ext uri="{FF2B5EF4-FFF2-40B4-BE49-F238E27FC236}">
                <a16:creationId xmlns:a16="http://schemas.microsoft.com/office/drawing/2014/main" id="{995C79DF-24E1-DDCD-469B-E57CBF64BC66}"/>
              </a:ext>
            </a:extLst>
          </p:cNvPr>
          <p:cNvCxnSpPr/>
          <p:nvPr/>
        </p:nvCxnSpPr>
        <p:spPr>
          <a:xfrm>
            <a:off x="509703" y="5703376"/>
            <a:ext cx="6278555"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65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42BE-71D4-5AB2-0130-2080ACB05400}"/>
              </a:ext>
            </a:extLst>
          </p:cNvPr>
          <p:cNvSpPr>
            <a:spLocks noGrp="1"/>
          </p:cNvSpPr>
          <p:nvPr>
            <p:ph type="title"/>
          </p:nvPr>
        </p:nvSpPr>
        <p:spPr/>
        <p:txBody>
          <a:bodyPr/>
          <a:lstStyle/>
          <a:p>
            <a:r>
              <a:rPr lang="lv-LV" dirty="0"/>
              <a:t>Esošie dokumenti par klimata izmaiņām pašvaldībā</a:t>
            </a:r>
            <a:endParaRPr lang="en-LV" dirty="0"/>
          </a:p>
        </p:txBody>
      </p:sp>
      <p:sp>
        <p:nvSpPr>
          <p:cNvPr id="4" name="Slide Number Placeholder 3">
            <a:extLst>
              <a:ext uri="{FF2B5EF4-FFF2-40B4-BE49-F238E27FC236}">
                <a16:creationId xmlns:a16="http://schemas.microsoft.com/office/drawing/2014/main" id="{0C006697-73F1-701C-627C-0E0F5E2C3EAD}"/>
              </a:ext>
            </a:extLst>
          </p:cNvPr>
          <p:cNvSpPr>
            <a:spLocks noGrp="1"/>
          </p:cNvSpPr>
          <p:nvPr>
            <p:ph type="sldNum" sz="quarter" idx="12"/>
          </p:nvPr>
        </p:nvSpPr>
        <p:spPr/>
        <p:txBody>
          <a:bodyPr/>
          <a:lstStyle/>
          <a:p>
            <a:fld id="{BB650224-4DA1-45D0-876B-48147E635FEB}" type="slidenum">
              <a:rPr lang="en-US" smtClean="0"/>
              <a:t>7</a:t>
            </a:fld>
            <a:endParaRPr lang="en-US"/>
          </a:p>
        </p:txBody>
      </p:sp>
      <p:sp>
        <p:nvSpPr>
          <p:cNvPr id="7" name="TextBox 6">
            <a:extLst>
              <a:ext uri="{FF2B5EF4-FFF2-40B4-BE49-F238E27FC236}">
                <a16:creationId xmlns:a16="http://schemas.microsoft.com/office/drawing/2014/main" id="{8F43CA68-9EDB-EDB9-2137-860FD17DB542}"/>
              </a:ext>
            </a:extLst>
          </p:cNvPr>
          <p:cNvSpPr txBox="1"/>
          <p:nvPr/>
        </p:nvSpPr>
        <p:spPr>
          <a:xfrm>
            <a:off x="429401" y="898902"/>
            <a:ext cx="10791372" cy="1938992"/>
          </a:xfrm>
          <a:prstGeom prst="rect">
            <a:avLst/>
          </a:prstGeom>
          <a:noFill/>
        </p:spPr>
        <p:txBody>
          <a:bodyPr wrap="square" rtlCol="0">
            <a:spAutoFit/>
          </a:bodyPr>
          <a:lstStyle/>
          <a:p>
            <a:pPr algn="just"/>
            <a:r>
              <a:rPr lang="lv-LV" sz="2400" b="1" dirty="0">
                <a:latin typeface="Century Gothic" panose="020B0502020202020204" pitchFamily="34" charset="0"/>
              </a:rPr>
              <a:t>Apkopot visus pieejamos dokumentus</a:t>
            </a:r>
            <a:r>
              <a:rPr lang="lv-LV" sz="2400" dirty="0">
                <a:latin typeface="Century Gothic" panose="020B0502020202020204" pitchFamily="34" charset="0"/>
              </a:rPr>
              <a:t>, kas sniedz informāciju par notikumiem, kas saistīti ar klimata pārmaiņām un dabas katastrofām: </a:t>
            </a:r>
            <a:r>
              <a:rPr lang="lv-LV" sz="2400" b="1" dirty="0">
                <a:latin typeface="Century Gothic" panose="020B0502020202020204" pitchFamily="34" charset="0"/>
              </a:rPr>
              <a:t>plūdi, lavīnas, karstuma salas efekts, karstuma viļņi u.c. </a:t>
            </a:r>
          </a:p>
          <a:p>
            <a:pPr algn="just"/>
            <a:endParaRPr lang="lv-LV" sz="2400" b="1" dirty="0">
              <a:latin typeface="Century Gothic" panose="020B0502020202020204" pitchFamily="34" charset="0"/>
            </a:endParaRPr>
          </a:p>
          <a:p>
            <a:pPr algn="just"/>
            <a:r>
              <a:rPr lang="lv-LV" sz="2400" dirty="0">
                <a:latin typeface="Century Gothic" panose="020B0502020202020204" pitchFamily="34" charset="0"/>
              </a:rPr>
              <a:t>Šos dokumentus var savākt tabulā:</a:t>
            </a:r>
          </a:p>
        </p:txBody>
      </p:sp>
      <p:pic>
        <p:nvPicPr>
          <p:cNvPr id="9" name="Picture 8">
            <a:extLst>
              <a:ext uri="{FF2B5EF4-FFF2-40B4-BE49-F238E27FC236}">
                <a16:creationId xmlns:a16="http://schemas.microsoft.com/office/drawing/2014/main" id="{577B516B-DED6-5C05-F0A2-97EDF1D0864A}"/>
              </a:ext>
            </a:extLst>
          </p:cNvPr>
          <p:cNvPicPr>
            <a:picLocks noChangeAspect="1"/>
          </p:cNvPicPr>
          <p:nvPr/>
        </p:nvPicPr>
        <p:blipFill rotWithShape="1">
          <a:blip r:embed="rId2">
            <a:extLst>
              <a:ext uri="{28A0092B-C50C-407E-A947-70E740481C1C}">
                <a14:useLocalDpi xmlns:a14="http://schemas.microsoft.com/office/drawing/2010/main" val="0"/>
              </a:ext>
            </a:extLst>
          </a:blip>
          <a:srcRect b="2790"/>
          <a:stretch/>
        </p:blipFill>
        <p:spPr>
          <a:xfrm>
            <a:off x="266080" y="3065697"/>
            <a:ext cx="11925920" cy="1938992"/>
          </a:xfrm>
          <a:prstGeom prst="rect">
            <a:avLst/>
          </a:prstGeom>
        </p:spPr>
      </p:pic>
      <p:sp>
        <p:nvSpPr>
          <p:cNvPr id="10" name="TextBox 9">
            <a:extLst>
              <a:ext uri="{FF2B5EF4-FFF2-40B4-BE49-F238E27FC236}">
                <a16:creationId xmlns:a16="http://schemas.microsoft.com/office/drawing/2014/main" id="{AFC8E3F5-7A34-442C-D782-12DD34358AF3}"/>
              </a:ext>
            </a:extLst>
          </p:cNvPr>
          <p:cNvSpPr txBox="1"/>
          <p:nvPr/>
        </p:nvSpPr>
        <p:spPr>
          <a:xfrm>
            <a:off x="429400" y="5728265"/>
            <a:ext cx="11364809" cy="830997"/>
          </a:xfrm>
          <a:prstGeom prst="rect">
            <a:avLst/>
          </a:prstGeom>
          <a:noFill/>
        </p:spPr>
        <p:txBody>
          <a:bodyPr wrap="square" rtlCol="0">
            <a:spAutoFit/>
          </a:bodyPr>
          <a:lstStyle/>
          <a:p>
            <a:r>
              <a:rPr lang="en-LV" sz="2400" dirty="0">
                <a:latin typeface="Century Gothic" panose="020B0502020202020204" pitchFamily="34" charset="0"/>
              </a:rPr>
              <a:t>Pamatojoties uz izpētītiem dokumentiem, atlasa galvenos klimata mainīgos lielumus!</a:t>
            </a:r>
          </a:p>
        </p:txBody>
      </p:sp>
    </p:spTree>
    <p:extLst>
      <p:ext uri="{BB962C8B-B14F-4D97-AF65-F5344CB8AC3E}">
        <p14:creationId xmlns:p14="http://schemas.microsoft.com/office/powerpoint/2010/main" val="2406428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98E94D-0EEE-6365-D2D6-FE90619DA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8473"/>
            <a:ext cx="12192000" cy="8128000"/>
          </a:xfrm>
          <a:prstGeom prst="rect">
            <a:avLst/>
          </a:prstGeom>
        </p:spPr>
      </p:pic>
      <p:sp>
        <p:nvSpPr>
          <p:cNvPr id="2" name="Titel 1"/>
          <p:cNvSpPr>
            <a:spLocks noGrp="1"/>
          </p:cNvSpPr>
          <p:nvPr>
            <p:ph type="title"/>
          </p:nvPr>
        </p:nvSpPr>
        <p:spPr>
          <a:xfrm>
            <a:off x="0" y="27872"/>
            <a:ext cx="12192000" cy="662782"/>
          </a:xfrm>
        </p:spPr>
        <p:txBody>
          <a:bodyPr/>
          <a:lstStyle/>
          <a:p>
            <a:r>
              <a:rPr lang="lv-LV" dirty="0"/>
              <a:t>Klimata mainīgie lielumi</a:t>
            </a:r>
          </a:p>
        </p:txBody>
      </p:sp>
      <p:sp>
        <p:nvSpPr>
          <p:cNvPr id="3" name="Inhaltsplatzhalter 2"/>
          <p:cNvSpPr>
            <a:spLocks noGrp="1"/>
          </p:cNvSpPr>
          <p:nvPr>
            <p:ph idx="1"/>
          </p:nvPr>
        </p:nvSpPr>
        <p:spPr>
          <a:xfrm>
            <a:off x="728743" y="1408973"/>
            <a:ext cx="10734513" cy="5129939"/>
          </a:xfrm>
          <a:solidFill>
            <a:schemeClr val="bg1">
              <a:alpha val="59133"/>
            </a:schemeClr>
          </a:solidFill>
        </p:spPr>
        <p:txBody>
          <a:bodyPr numCol="2">
            <a:noAutofit/>
          </a:bodyPr>
          <a:lstStyle/>
          <a:p>
            <a:pPr marL="0" indent="0">
              <a:lnSpc>
                <a:spcPct val="150000"/>
              </a:lnSpc>
              <a:buNone/>
            </a:pPr>
            <a:r>
              <a:rPr lang="lv-LV" sz="2300" dirty="0">
                <a:latin typeface="Century Gothic" panose="020B0502020202020204" pitchFamily="34" charset="0"/>
              </a:rPr>
              <a:t>• Nokrišņi (mm).</a:t>
            </a:r>
          </a:p>
          <a:p>
            <a:pPr marL="0" indent="0">
              <a:lnSpc>
                <a:spcPct val="150000"/>
              </a:lnSpc>
              <a:buNone/>
            </a:pPr>
            <a:r>
              <a:rPr lang="lv-LV" sz="2300" dirty="0">
                <a:latin typeface="Century Gothic" panose="020B0502020202020204" pitchFamily="34" charset="0"/>
              </a:rPr>
              <a:t>• Lietaino dienu skaits.</a:t>
            </a:r>
          </a:p>
          <a:p>
            <a:pPr marL="0" indent="0">
              <a:lnSpc>
                <a:spcPct val="150000"/>
              </a:lnSpc>
              <a:buNone/>
            </a:pPr>
            <a:r>
              <a:rPr lang="lv-LV" sz="2300" dirty="0">
                <a:latin typeface="Century Gothic" panose="020B0502020202020204" pitchFamily="34" charset="0"/>
              </a:rPr>
              <a:t>• Sauso dienu skaits.</a:t>
            </a:r>
          </a:p>
          <a:p>
            <a:pPr marL="0" indent="0">
              <a:lnSpc>
                <a:spcPct val="150000"/>
              </a:lnSpc>
              <a:buNone/>
            </a:pPr>
            <a:r>
              <a:rPr lang="lv-LV" sz="2300" dirty="0">
                <a:latin typeface="Century Gothic" panose="020B0502020202020204" pitchFamily="34" charset="0"/>
              </a:rPr>
              <a:t>• Brāzmains lietus (mm/h).</a:t>
            </a:r>
          </a:p>
          <a:p>
            <a:pPr marL="0" indent="0">
              <a:lnSpc>
                <a:spcPct val="150000"/>
              </a:lnSpc>
              <a:buNone/>
            </a:pPr>
            <a:r>
              <a:rPr lang="lv-LV" sz="2300" dirty="0">
                <a:latin typeface="Century Gothic" panose="020B0502020202020204" pitchFamily="34" charset="0"/>
              </a:rPr>
              <a:t>• Maksimālā temperatūra.</a:t>
            </a:r>
          </a:p>
          <a:p>
            <a:pPr marL="0" indent="0">
              <a:lnSpc>
                <a:spcPct val="150000"/>
              </a:lnSpc>
              <a:buNone/>
            </a:pPr>
            <a:r>
              <a:rPr lang="lv-LV" sz="2300" dirty="0">
                <a:latin typeface="Century Gothic" panose="020B0502020202020204" pitchFamily="34" charset="0"/>
              </a:rPr>
              <a:t>• Minimālā temperatūra.</a:t>
            </a:r>
          </a:p>
          <a:p>
            <a:pPr marL="0" indent="0">
              <a:lnSpc>
                <a:spcPct val="150000"/>
              </a:lnSpc>
              <a:buNone/>
            </a:pPr>
            <a:r>
              <a:rPr lang="lv-LV" sz="2300" dirty="0">
                <a:latin typeface="Century Gothic" panose="020B0502020202020204" pitchFamily="34" charset="0"/>
              </a:rPr>
              <a:t>• Silto dienu skaits.</a:t>
            </a:r>
          </a:p>
          <a:p>
            <a:pPr marL="0" indent="0">
              <a:lnSpc>
                <a:spcPct val="150000"/>
              </a:lnSpc>
              <a:buNone/>
            </a:pPr>
            <a:r>
              <a:rPr lang="lv-LV" sz="2300" dirty="0">
                <a:latin typeface="Century Gothic" panose="020B0502020202020204" pitchFamily="34" charset="0"/>
              </a:rPr>
              <a:t>• Silto nakšu skaits.</a:t>
            </a:r>
          </a:p>
          <a:p>
            <a:pPr marL="0" indent="0">
              <a:lnSpc>
                <a:spcPct val="150000"/>
              </a:lnSpc>
              <a:buNone/>
            </a:pPr>
            <a:r>
              <a:rPr lang="lv-LV" sz="2300" dirty="0">
                <a:latin typeface="Century Gothic" panose="020B0502020202020204" pitchFamily="34" charset="0"/>
              </a:rPr>
              <a:t>• Salnu dienu skaits.</a:t>
            </a:r>
          </a:p>
          <a:p>
            <a:pPr marL="0" indent="0">
              <a:lnSpc>
                <a:spcPct val="150000"/>
              </a:lnSpc>
              <a:buNone/>
            </a:pPr>
            <a:r>
              <a:rPr lang="lv-LV" sz="2300" dirty="0">
                <a:latin typeface="Century Gothic" panose="020B0502020202020204" pitchFamily="34" charset="0"/>
              </a:rPr>
              <a:t>• Karstuma viļņu skaits.</a:t>
            </a:r>
          </a:p>
          <a:p>
            <a:pPr marL="0" indent="0">
              <a:lnSpc>
                <a:spcPct val="150000"/>
              </a:lnSpc>
              <a:buNone/>
            </a:pPr>
            <a:r>
              <a:rPr lang="lv-LV" sz="2300" dirty="0">
                <a:latin typeface="Century Gothic" panose="020B0502020202020204" pitchFamily="34" charset="0"/>
              </a:rPr>
              <a:t>• Dienu skaits, kad nepieciešama dzesēšana.</a:t>
            </a:r>
          </a:p>
          <a:p>
            <a:pPr marL="0" indent="0">
              <a:lnSpc>
                <a:spcPct val="150000"/>
              </a:lnSpc>
              <a:buNone/>
            </a:pPr>
            <a:r>
              <a:rPr lang="lv-LV" sz="2300" dirty="0">
                <a:latin typeface="Century Gothic" panose="020B0502020202020204" pitchFamily="34" charset="0"/>
              </a:rPr>
              <a:t>• Dienu skaits, kad nepieciešama apkure.</a:t>
            </a:r>
          </a:p>
          <a:p>
            <a:pPr marL="0" indent="0">
              <a:lnSpc>
                <a:spcPct val="150000"/>
              </a:lnSpc>
              <a:buNone/>
            </a:pPr>
            <a:r>
              <a:rPr lang="lv-LV" sz="2300" dirty="0">
                <a:latin typeface="Century Gothic" panose="020B0502020202020204" pitchFamily="34" charset="0"/>
              </a:rPr>
              <a:t>• Vēji.</a:t>
            </a:r>
          </a:p>
          <a:p>
            <a:pPr marL="0" indent="0">
              <a:lnSpc>
                <a:spcPct val="150000"/>
              </a:lnSpc>
              <a:buNone/>
            </a:pPr>
            <a:r>
              <a:rPr lang="lv-LV" sz="2300" dirty="0">
                <a:latin typeface="Century Gothic" panose="020B0502020202020204" pitchFamily="34" charset="0"/>
              </a:rPr>
              <a:t>• Citi</a:t>
            </a:r>
            <a:endParaRPr lang="en-LV" sz="23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FADDAD70-CD68-90CA-E936-638E1CE76C5A}"/>
              </a:ext>
            </a:extLst>
          </p:cNvPr>
          <p:cNvSpPr>
            <a:spLocks noGrp="1"/>
          </p:cNvSpPr>
          <p:nvPr>
            <p:ph type="sldNum" sz="quarter" idx="12"/>
          </p:nvPr>
        </p:nvSpPr>
        <p:spPr/>
        <p:txBody>
          <a:bodyPr/>
          <a:lstStyle/>
          <a:p>
            <a:fld id="{BB650224-4DA1-45D0-876B-48147E635FEB}" type="slidenum">
              <a:rPr lang="en-US" smtClean="0"/>
              <a:t>8</a:t>
            </a:fld>
            <a:endParaRPr lang="en-US"/>
          </a:p>
        </p:txBody>
      </p:sp>
    </p:spTree>
    <p:extLst>
      <p:ext uri="{BB962C8B-B14F-4D97-AF65-F5344CB8AC3E}">
        <p14:creationId xmlns:p14="http://schemas.microsoft.com/office/powerpoint/2010/main" val="1415321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98E94D-0EEE-6365-D2D6-FE90619DA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8473"/>
            <a:ext cx="12192000" cy="8128000"/>
          </a:xfrm>
          <a:prstGeom prst="rect">
            <a:avLst/>
          </a:prstGeom>
        </p:spPr>
      </p:pic>
      <p:sp>
        <p:nvSpPr>
          <p:cNvPr id="2" name="Titel 1"/>
          <p:cNvSpPr>
            <a:spLocks noGrp="1"/>
          </p:cNvSpPr>
          <p:nvPr>
            <p:ph type="title"/>
          </p:nvPr>
        </p:nvSpPr>
        <p:spPr>
          <a:xfrm>
            <a:off x="0" y="27872"/>
            <a:ext cx="12192000" cy="662782"/>
          </a:xfrm>
        </p:spPr>
        <p:txBody>
          <a:bodyPr/>
          <a:lstStyle/>
          <a:p>
            <a:r>
              <a:rPr lang="lv-LV" dirty="0"/>
              <a:t>Dati par klimata riskiem un ievainojamību</a:t>
            </a:r>
          </a:p>
        </p:txBody>
      </p:sp>
      <p:sp>
        <p:nvSpPr>
          <p:cNvPr id="3" name="Inhaltsplatzhalter 2"/>
          <p:cNvSpPr>
            <a:spLocks noGrp="1"/>
          </p:cNvSpPr>
          <p:nvPr>
            <p:ph idx="1"/>
          </p:nvPr>
        </p:nvSpPr>
        <p:spPr>
          <a:xfrm>
            <a:off x="760062" y="2050404"/>
            <a:ext cx="10671875" cy="3557748"/>
          </a:xfrm>
          <a:solidFill>
            <a:schemeClr val="bg1">
              <a:alpha val="59133"/>
            </a:schemeClr>
          </a:solidFill>
        </p:spPr>
        <p:txBody>
          <a:bodyPr>
            <a:normAutofit fontScale="92500" lnSpcReduction="10000"/>
          </a:bodyPr>
          <a:lstStyle/>
          <a:p>
            <a:pPr algn="just">
              <a:lnSpc>
                <a:spcPct val="100000"/>
              </a:lnSpc>
            </a:pPr>
            <a:r>
              <a:rPr lang="lv-LV" dirty="0"/>
              <a:t>Lielākā daļa pašvaldību izmanto </a:t>
            </a:r>
            <a:r>
              <a:rPr lang="lv-LV" b="1" dirty="0"/>
              <a:t>laikapstākļu prognožu modeļu </a:t>
            </a:r>
            <a:r>
              <a:rPr lang="lv-LV" dirty="0"/>
              <a:t>bāzi meteoroloģiskajos datos (</a:t>
            </a:r>
            <a:r>
              <a:rPr lang="lv-LV" b="1" dirty="0" err="1"/>
              <a:t>meteostacijas</a:t>
            </a:r>
            <a:r>
              <a:rPr lang="lv-LV" dirty="0"/>
              <a:t>)</a:t>
            </a:r>
          </a:p>
          <a:p>
            <a:pPr marL="0" indent="0" algn="just">
              <a:lnSpc>
                <a:spcPct val="100000"/>
              </a:lnSpc>
              <a:buNone/>
            </a:pPr>
            <a:endParaRPr lang="lv-LV" dirty="0"/>
          </a:p>
          <a:p>
            <a:pPr algn="just">
              <a:lnSpc>
                <a:spcPct val="100000"/>
              </a:lnSpc>
            </a:pPr>
            <a:r>
              <a:rPr lang="lv-LV" b="1" dirty="0"/>
              <a:t>Veselības datu analīzei</a:t>
            </a:r>
            <a:r>
              <a:rPr lang="lv-LV" dirty="0"/>
              <a:t> vairākas pašvaldības izmantoja slimnīcu datus</a:t>
            </a:r>
          </a:p>
          <a:p>
            <a:pPr marL="0" indent="0" algn="just">
              <a:lnSpc>
                <a:spcPct val="100000"/>
              </a:lnSpc>
              <a:buNone/>
            </a:pPr>
            <a:r>
              <a:rPr lang="lv-LV" dirty="0"/>
              <a:t>  </a:t>
            </a:r>
          </a:p>
          <a:p>
            <a:pPr algn="just">
              <a:lnSpc>
                <a:spcPct val="100000"/>
              </a:lnSpc>
            </a:pPr>
            <a:r>
              <a:rPr lang="lv-LV" dirty="0"/>
              <a:t>Pašvaldības var izmanto </a:t>
            </a:r>
            <a:r>
              <a:rPr lang="lv-LV" b="1" dirty="0"/>
              <a:t>apdrošināšanas datus</a:t>
            </a:r>
            <a:r>
              <a:rPr lang="lv-LV" dirty="0"/>
              <a:t>, lai noteiktu klimata pārmaiņu radīto kaitējumu </a:t>
            </a:r>
            <a:endParaRPr lang="lv-LV" sz="700" dirty="0"/>
          </a:p>
        </p:txBody>
      </p:sp>
      <p:sp>
        <p:nvSpPr>
          <p:cNvPr id="4" name="Slide Number Placeholder 3">
            <a:extLst>
              <a:ext uri="{FF2B5EF4-FFF2-40B4-BE49-F238E27FC236}">
                <a16:creationId xmlns:a16="http://schemas.microsoft.com/office/drawing/2014/main" id="{FADDAD70-CD68-90CA-E936-638E1CE76C5A}"/>
              </a:ext>
            </a:extLst>
          </p:cNvPr>
          <p:cNvSpPr>
            <a:spLocks noGrp="1"/>
          </p:cNvSpPr>
          <p:nvPr>
            <p:ph type="sldNum" sz="quarter" idx="12"/>
          </p:nvPr>
        </p:nvSpPr>
        <p:spPr/>
        <p:txBody>
          <a:bodyPr/>
          <a:lstStyle/>
          <a:p>
            <a:fld id="{BB650224-4DA1-45D0-876B-48147E635FEB}" type="slidenum">
              <a:rPr lang="en-US" smtClean="0"/>
              <a:t>9</a:t>
            </a:fld>
            <a:endParaRPr lang="en-US"/>
          </a:p>
        </p:txBody>
      </p:sp>
    </p:spTree>
    <p:extLst>
      <p:ext uri="{BB962C8B-B14F-4D97-AF65-F5344CB8AC3E}">
        <p14:creationId xmlns:p14="http://schemas.microsoft.com/office/powerpoint/2010/main" val="37224710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0.18.2.1721"/>
  <p:tag name="SLIDO_PRESENTATION_ID" val="00000000-0000-0000-0000-000000000000"/>
  <p:tag name="SLIDO_EVENT_UUID" val="f11e1e5d-8219-43aa-b37d-27f98f58e7d4"/>
  <p:tag name="SLIDO_EVENT_SECTION_UUID" val="fcd99ec7-893d-463c-a146-7b131effb833"/>
</p:tagLst>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mutató1" id="{9304DD55-652A-492D-A436-3AC2B984DD0F}" vid="{FA1BBC50-F689-4475-9E67-F818B9035CC8}"/>
    </a:ext>
  </a:extLst>
</a:theme>
</file>

<file path=ppt/theme/theme3.xml><?xml version="1.0" encoding="utf-8"?>
<a:theme xmlns:a="http://schemas.openxmlformats.org/drawingml/2006/main" name="CEESEN PPT Templ. 2021.0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mutató1" id="{9304DD55-652A-492D-A436-3AC2B984DD0F}" vid="{FA1BBC50-F689-4475-9E67-F818B9035CC8}"/>
    </a:ext>
  </a:extLst>
</a:theme>
</file>

<file path=ppt/theme/theme4.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2418</TotalTime>
  <Words>1052</Words>
  <Application>Microsoft Office PowerPoint</Application>
  <PresentationFormat>Widescreen</PresentationFormat>
  <Paragraphs>151</Paragraphs>
  <Slides>27</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27</vt:i4>
      </vt:variant>
    </vt:vector>
  </HeadingPairs>
  <TitlesOfParts>
    <vt:vector size="37" baseType="lpstr">
      <vt:lpstr>Arial</vt:lpstr>
      <vt:lpstr>Calibri</vt:lpstr>
      <vt:lpstr>Century Gothic</vt:lpstr>
      <vt:lpstr>CenturyGothic</vt:lpstr>
      <vt:lpstr>CenturyGothic-Bold</vt:lpstr>
      <vt:lpstr>Courier New</vt:lpstr>
      <vt:lpstr>Gotham Book</vt:lpstr>
      <vt:lpstr>Office'i kujundus</vt:lpstr>
      <vt:lpstr>2_Office' 1</vt:lpstr>
      <vt:lpstr>CEESEN PPT Templ. 2021.05</vt:lpstr>
      <vt:lpstr>Pielāgošanās klimata pārmaiņām daļa no SECAP plāna</vt:lpstr>
      <vt:lpstr>Pielāgošanās klimata pārmaiņām</vt:lpstr>
      <vt:lpstr>1. Pašvaldības vēsturiskās un esošās situācijas izpēte</vt:lpstr>
      <vt:lpstr>1. Pašvaldības ģeogrāfiskais stāvoklis</vt:lpstr>
      <vt:lpstr>1. Mobilitāte</vt:lpstr>
      <vt:lpstr>1. Vides analīze / Ūdens un kanalizācija / Atkritumi</vt:lpstr>
      <vt:lpstr>Esošie dokumenti par klimata izmaiņām pašvaldībā</vt:lpstr>
      <vt:lpstr>Klimata mainīgie lielumi</vt:lpstr>
      <vt:lpstr>Dati par klimata riskiem un ievainojamību</vt:lpstr>
      <vt:lpstr>Pašvaldības klmata profili </vt:lpstr>
      <vt:lpstr>Klimata pārmaiņu indikatoru kopsavilkuma tabula.</vt:lpstr>
      <vt:lpstr>PowerPoint Presentation</vt:lpstr>
      <vt:lpstr>2 Riska un neaizsargātības novērtējums (RVA)</vt:lpstr>
      <vt:lpstr>2 Riska un neaizsargātības novērtējums (RVA)</vt:lpstr>
      <vt:lpstr>2 Riska un neaizsargātības novērtējums (RVA)</vt:lpstr>
      <vt:lpstr>Pašvaldības klimata apdraudējums</vt:lpstr>
      <vt:lpstr>Pašvaldības klimata apdraudējums</vt:lpstr>
      <vt:lpstr>Pašvaldības klimata apdraudējums</vt:lpstr>
      <vt:lpstr>Klimata apdraudējumu lokālo ietekmju novērtējums</vt:lpstr>
      <vt:lpstr>PowerPoint Presentation</vt:lpstr>
      <vt:lpstr>Rīcības plāna izstrāde - pielāgošanās aktivitātes</vt:lpstr>
      <vt:lpstr>PowerPoint Presentation</vt:lpstr>
      <vt:lpstr>PowerPoint Presentation</vt:lpstr>
      <vt:lpstr>PowerPoint Presentation</vt:lpstr>
      <vt:lpstr>PowerPoint Presentation</vt:lpstr>
      <vt:lpstr>PowerPoint Presentation</vt:lpstr>
      <vt:lpstr>Paldies!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Marek Muiste</dc:creator>
  <cp:lastModifiedBy>Baiba Šelkovska</cp:lastModifiedBy>
  <cp:revision>207</cp:revision>
  <dcterms:created xsi:type="dcterms:W3CDTF">2018-06-22T13:35:32Z</dcterms:created>
  <dcterms:modified xsi:type="dcterms:W3CDTF">2023-06-29T12:53:53Z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0x010100E8F451C72E78B44CA847D49FC88F6A12</vt:lpwstr>
  </property>
  <property fmtid="{D5CDD505-2E9C-101B-9397-08002B2CF9AE}" pid="3" name="SlidoAppVersion">
    <vt:lpwstr>0.18.2.1721</vt:lpwstr>
  </property>
</Properties>
</file>