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F4153F8-D757-4F32-A847-A72F609DF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r>
              <a:rPr lang="en-GB" dirty="0"/>
              <a:t>“Provokācija</a:t>
            </a:r>
            <a:br>
              <a:rPr lang="lv-LV" dirty="0"/>
            </a:br>
            <a:r>
              <a:rPr lang="en-GB" dirty="0"/>
              <a:t> “Nekāp uz</a:t>
            </a:r>
            <a:br>
              <a:rPr lang="lv-LV" dirty="0"/>
            </a:br>
            <a:r>
              <a:rPr lang="lv-LV" dirty="0"/>
              <a:t>         </a:t>
            </a:r>
            <a:r>
              <a:rPr lang="en-GB" dirty="0"/>
              <a:t> </a:t>
            </a:r>
            <a:r>
              <a:rPr lang="lv-LV" dirty="0"/>
              <a:t>   </a:t>
            </a:r>
            <a:r>
              <a:rPr lang="en-GB" dirty="0"/>
              <a:t>mana grābekļa!””</a:t>
            </a:r>
            <a:br>
              <a:rPr lang="lv-LV" dirty="0"/>
            </a:br>
            <a:endParaRPr lang="en-US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8A8A991-6C87-470D-92FD-6761CA3B23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sz="2800" dirty="0">
                <a:solidFill>
                  <a:schemeClr val="tx1"/>
                </a:solidFill>
              </a:rPr>
              <a:t>25.02.2020.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6195A4C3-E0D7-4DC4-9EAD-55F883C6D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99" y="4932923"/>
            <a:ext cx="1711516" cy="1716554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4E5E5DAF-CAD3-4670-ABF3-35229BAB10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3498" y="2985590"/>
            <a:ext cx="1711517" cy="17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79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11221-F581-4F9A-8A8A-E58846A3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Biedrības «Cerību spārni» sniegtie pakalpojumi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E866996-6508-4DF2-84AB-98EF7A462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Sociālās rehabilitācijas pakalpojumi bērniem ar invaliditāti un bērniem ar funkcionāliem traucējumiem;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Dienas aprūpes centrs personām ar garīga rakstura traucējumiem;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Specializētās darbnīcas personām ar invaliditāti;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Sociālā atbalsta centrs «Cerību māja»/ grupu mājas pakalpojums;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Ģimenes asistenta pakalpojums;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Sociālais uzņēmums «Visi Var».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BC824FAF-0598-482D-AEC5-7A50779E8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019" y="229138"/>
            <a:ext cx="1711517" cy="1716554"/>
          </a:xfrm>
          <a:prstGeom prst="rect">
            <a:avLst/>
          </a:prstGeom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171C3CDB-3FF7-4A0E-830B-9A0DD69FE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6019" y="4912309"/>
            <a:ext cx="1711516" cy="17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9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D225FCE-B9F2-4812-AB1C-77353C79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Grābekļu klātbūtne </a:t>
            </a:r>
            <a:br>
              <a:rPr lang="lv-LV" dirty="0"/>
            </a:br>
            <a:r>
              <a:rPr lang="lv-LV" dirty="0"/>
              <a:t>                              ikdienas darbā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6062D57-4DFD-4688-AFF3-255E2339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lv-LV" dirty="0"/>
          </a:p>
          <a:p>
            <a:pPr>
              <a:buFont typeface="Wingdings" panose="05000000000000000000" pitchFamily="2" charset="2"/>
              <a:buChar char="v"/>
            </a:pPr>
            <a:endParaRPr lang="lv-LV" dirty="0"/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Komanda, viens no svarīgākajiem pakalpojumu sniegšanas ietekmes faktoriem;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Vadītāja personīgās īpašības kā palīdzošais vai traucējošais sadarbības veicināšanā. Komunikācija un cilvēkfaktors;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Komunikācija ar sabiedrību. Kā pasniegt informāciju, lai nerodas maldīgs priekšstats;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Komunikācija ar bērnu, jauniešu vecākiem. Runāt par realitāti vai dot cerības, kurš uzņemsies atbildību;</a:t>
            </a:r>
          </a:p>
          <a:p>
            <a:pPr marL="0" indent="0">
              <a:buNone/>
            </a:pPr>
            <a:endParaRPr lang="lv-LV" dirty="0"/>
          </a:p>
          <a:p>
            <a:pPr>
              <a:buFont typeface="Wingdings" panose="05000000000000000000" pitchFamily="2" charset="2"/>
              <a:buChar char="v"/>
            </a:pPr>
            <a:endParaRPr lang="lv-LV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945872D0-F400-44A6-B427-377FDF59B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786" y="4932923"/>
            <a:ext cx="1711516" cy="1716554"/>
          </a:xfrm>
          <a:prstGeom prst="rect">
            <a:avLst/>
          </a:prstGeom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36891FAD-F253-402F-BEF8-EC3406D54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6019" y="229138"/>
            <a:ext cx="1711517" cy="17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40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46398C1-B853-45C4-977B-E47C9F45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Grābekļu klātbūtne</a:t>
            </a:r>
            <a:br>
              <a:rPr lang="lv-LV" dirty="0"/>
            </a:br>
            <a:r>
              <a:rPr lang="lv-LV" dirty="0"/>
              <a:t>                                ikdienas darbā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425FD8E-70C9-4062-8B3D-F7914EFCC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Kā pieņemt pareizos lēmumus par pakalpojumu sniegšanu?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Kā nebaidīties pieņemt grūtus lēmumus?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Kādi var būt iemesli, lai pieņemtu lēmumus, kuri neiet kopā ar pašu pārliecību.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Kas ir pareizi var nepareizi organizējot atbalsta sistēmu cilvēkiem ar garīga rakstura traucējumiem? Cik daudz iesaistīties lēmumu pieņemšanā?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Vai atšķiras darbs ar cilvēkiem ar intelektuālās attīstības traucējumiem un darbs ar cilvēkiem ar psihiskām saslimšanām?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accent1"/>
                </a:solidFill>
              </a:rPr>
              <a:t>Vai ir vajadzīgi kompleksi pakalpojumi?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747D4297-A53B-4644-AF86-ECE543D15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019" y="229138"/>
            <a:ext cx="1711517" cy="1716554"/>
          </a:xfrm>
          <a:prstGeom prst="rect">
            <a:avLst/>
          </a:prstGeom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BEBD0C8F-78DC-4991-AD8D-506A1A11E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8786" y="4932923"/>
            <a:ext cx="1711516" cy="17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1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27BE105-AEA7-43AB-BEBC-226051E05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Paldies! Uz sazināšanos!</a:t>
            </a:r>
            <a:br>
              <a:rPr lang="lv-LV" dirty="0"/>
            </a:br>
            <a:r>
              <a:rPr lang="lv-LV" sz="2000" dirty="0"/>
              <a:t>Tālr. 26371923, eva.vilkina@ceribusparni.lv</a:t>
            </a:r>
            <a:endParaRPr lang="en-US" sz="2000" dirty="0"/>
          </a:p>
        </p:txBody>
      </p:sp>
      <p:pic>
        <p:nvPicPr>
          <p:cNvPr id="4" name="Satura vietturis 3">
            <a:extLst>
              <a:ext uri="{FF2B5EF4-FFF2-40B4-BE49-F238E27FC236}">
                <a16:creationId xmlns:a16="http://schemas.microsoft.com/office/drawing/2014/main" id="{939034EC-9BDA-4E2C-A18A-B4264A7ED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3874" y="563298"/>
            <a:ext cx="3614738" cy="3614738"/>
          </a:xfrm>
          <a:prstGeom prst="rect">
            <a:avLst/>
          </a:prstGeom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F345244B-0F8F-48C7-83D4-C7FA23954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2" y="563299"/>
            <a:ext cx="3614737" cy="36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31964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s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205</TotalTime>
  <Words>194</Words>
  <Application>Microsoft Office PowerPoint</Application>
  <PresentationFormat>Platekrāna</PresentationFormat>
  <Paragraphs>28</Paragraphs>
  <Slides>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Sektors</vt:lpstr>
      <vt:lpstr>     “Provokācija  “Nekāp uz              mana grābekļa!”” </vt:lpstr>
      <vt:lpstr>Biedrības «Cerību spārni» sniegtie pakalpojumi</vt:lpstr>
      <vt:lpstr>Grābekļu klātbūtne                                ikdienas darbā</vt:lpstr>
      <vt:lpstr>Grābekļu klātbūtne                                 ikdienas darbā</vt:lpstr>
      <vt:lpstr>Paldies! Uz sazināšanos! Tālr. 26371923, eva.vilkina@ceribusparni.lv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“Provokācija “Nekāp uz              mana grābekļa!””</dc:title>
  <dc:creator>User</dc:creator>
  <cp:lastModifiedBy>User</cp:lastModifiedBy>
  <cp:revision>12</cp:revision>
  <dcterms:created xsi:type="dcterms:W3CDTF">2020-02-20T18:14:32Z</dcterms:created>
  <dcterms:modified xsi:type="dcterms:W3CDTF">2020-02-23T12:00:06Z</dcterms:modified>
</cp:coreProperties>
</file>