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42"/>
  </p:notesMasterIdLst>
  <p:handoutMasterIdLst>
    <p:handoutMasterId r:id="rId43"/>
  </p:handoutMasterIdLst>
  <p:sldIdLst>
    <p:sldId id="256" r:id="rId3"/>
    <p:sldId id="325" r:id="rId4"/>
    <p:sldId id="384" r:id="rId5"/>
    <p:sldId id="385" r:id="rId6"/>
    <p:sldId id="346" r:id="rId7"/>
    <p:sldId id="347" r:id="rId8"/>
    <p:sldId id="350" r:id="rId9"/>
    <p:sldId id="257" r:id="rId10"/>
    <p:sldId id="330" r:id="rId11"/>
    <p:sldId id="332" r:id="rId12"/>
    <p:sldId id="339" r:id="rId13"/>
    <p:sldId id="331" r:id="rId14"/>
    <p:sldId id="340" r:id="rId15"/>
    <p:sldId id="352" r:id="rId16"/>
    <p:sldId id="354" r:id="rId17"/>
    <p:sldId id="355" r:id="rId18"/>
    <p:sldId id="356" r:id="rId19"/>
    <p:sldId id="358" r:id="rId20"/>
    <p:sldId id="359" r:id="rId21"/>
    <p:sldId id="364" r:id="rId22"/>
    <p:sldId id="365" r:id="rId23"/>
    <p:sldId id="366" r:id="rId24"/>
    <p:sldId id="383" r:id="rId25"/>
    <p:sldId id="367" r:id="rId26"/>
    <p:sldId id="368"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273"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3359" autoAdjust="0"/>
  </p:normalViewPr>
  <p:slideViewPr>
    <p:cSldViewPr>
      <p:cViewPr varScale="1">
        <p:scale>
          <a:sx n="49" d="100"/>
          <a:sy n="49" d="100"/>
        </p:scale>
        <p:origin x="110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ne Zālīte" userId="1d504879-ac39-4f00-8aee-fb6f92e7b12a" providerId="ADAL" clId="{646DEC6E-3277-4D1A-9022-54C93D6D438A}"/>
    <pc:docChg chg="custSel modSld">
      <pc:chgData name="Laine Zālīte" userId="1d504879-ac39-4f00-8aee-fb6f92e7b12a" providerId="ADAL" clId="{646DEC6E-3277-4D1A-9022-54C93D6D438A}" dt="2020-10-30T07:47:50.390" v="23" actId="20577"/>
      <pc:docMkLst>
        <pc:docMk/>
      </pc:docMkLst>
      <pc:sldChg chg="modSp mod">
        <pc:chgData name="Laine Zālīte" userId="1d504879-ac39-4f00-8aee-fb6f92e7b12a" providerId="ADAL" clId="{646DEC6E-3277-4D1A-9022-54C93D6D438A}" dt="2020-10-30T07:47:50.390" v="23" actId="20577"/>
        <pc:sldMkLst>
          <pc:docMk/>
          <pc:sldMk cId="3961538245" sldId="372"/>
        </pc:sldMkLst>
        <pc:spChg chg="mod">
          <ac:chgData name="Laine Zālīte" userId="1d504879-ac39-4f00-8aee-fb6f92e7b12a" providerId="ADAL" clId="{646DEC6E-3277-4D1A-9022-54C93D6D438A}" dt="2020-10-30T07:47:50.390" v="23" actId="20577"/>
          <ac:spMkLst>
            <pc:docMk/>
            <pc:sldMk cId="3961538245" sldId="37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2419438775808"/>
          <c:y val="9.2347004179022849E-2"/>
          <c:w val="0.73612990369491105"/>
          <c:h val="0.90765299582097714"/>
        </c:manualLayout>
      </c:layout>
      <c:doughnutChart>
        <c:varyColors val="1"/>
        <c:ser>
          <c:idx val="0"/>
          <c:order val="0"/>
          <c:tx>
            <c:strRef>
              <c:f>Lapa1!$B$1</c:f>
              <c:strCache>
                <c:ptCount val="1"/>
                <c:pt idx="0">
                  <c:v>Tirdzniecība</c:v>
                </c:pt>
              </c:strCache>
            </c:strRef>
          </c:tx>
          <c:spPr>
            <a:gradFill rotWithShape="1">
              <a:gsLst>
                <a:gs pos="0">
                  <a:schemeClr val="accent3"/>
                </a:gs>
                <a:gs pos="90000">
                  <a:schemeClr val="accent3">
                    <a:shade val="100000"/>
                  </a:schemeClr>
                </a:gs>
                <a:gs pos="100000">
                  <a:schemeClr val="accent3">
                    <a:shade val="85000"/>
                  </a:schemeClr>
                </a:gs>
              </a:gsLst>
              <a:path path="circle">
                <a:fillToRect l="100000" t="100000" r="100000" b="100000"/>
              </a:path>
            </a:gradFill>
            <a:ln w="10000" cap="flat" cmpd="sng" algn="ctr">
              <a:solidFill>
                <a:schemeClr val="accent3"/>
              </a:solidFill>
              <a:prstDash val="solid"/>
            </a:ln>
            <a:effectLst>
              <a:outerShdw blurRad="31750" dist="25400" dir="5400000" rotWithShape="0">
                <a:srgbClr val="000000">
                  <a:alpha val="50000"/>
                </a:srgbClr>
              </a:outerShdw>
            </a:effectLst>
          </c:spPr>
          <c:explosion val="25"/>
          <c:dLbls>
            <c:dLbl>
              <c:idx val="0"/>
              <c:tx>
                <c:rich>
                  <a:bodyPr/>
                  <a:lstStyle/>
                  <a:p>
                    <a:r>
                      <a:rPr lang="lv-LV"/>
                      <a:t>Atbalsta    pakalpojumi ģimenei </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8A-47DD-8E13-F100A354F91E}"/>
                </c:ext>
              </c:extLst>
            </c:dLbl>
            <c:dLbl>
              <c:idx val="1"/>
              <c:tx>
                <c:rich>
                  <a:bodyPr/>
                  <a:lstStyle/>
                  <a:p>
                    <a:pPr>
                      <a:defRPr lang="lv-LV" sz="1200" noProof="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pPr>
                    <a:r>
                      <a:rPr lang="en-US" noProof="0" dirty="0"/>
                      <a:t>Atbalsta    pakalpojumi pirmskolas      vecuma           bērniem</a:t>
                    </a:r>
                  </a:p>
                </c:rich>
              </c:tx>
              <c:spP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8A-47DD-8E13-F100A354F91E}"/>
                </c:ext>
              </c:extLst>
            </c:dLbl>
            <c:spPr>
              <a:noFill/>
              <a:ln>
                <a:noFill/>
              </a:ln>
              <a:effectLst/>
            </c:spPr>
            <c:txPr>
              <a:bodyPr/>
              <a:lstStyle/>
              <a:p>
                <a:pPr>
                  <a:defRPr sz="12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pPr>
                <a:endParaRPr lang="lv-LV"/>
              </a:p>
            </c:txPr>
            <c:showLegendKey val="0"/>
            <c:showVal val="0"/>
            <c:showCatName val="1"/>
            <c:showSerName val="0"/>
            <c:showPercent val="0"/>
            <c:showBubbleSize val="0"/>
            <c:showLeaderLines val="1"/>
            <c:extLst>
              <c:ext xmlns:c15="http://schemas.microsoft.com/office/drawing/2012/chart" uri="{CE6537A1-D6FC-4f65-9D91-7224C49458BB}"/>
            </c:extLst>
          </c:dLbls>
          <c:cat>
            <c:strRef>
              <c:f>Lapa1!$A$2:$A$7</c:f>
              <c:strCache>
                <c:ptCount val="6"/>
                <c:pt idx="0">
                  <c:v>Atbalsta pakalpojumi ģimenei </c:v>
                </c:pt>
                <c:pt idx="1">
                  <c:v>Atbalsta pakalpojumi pirmskolas vecuma bērniem</c:v>
                </c:pt>
                <c:pt idx="2">
                  <c:v>Atbalsta pakalpojumi skolas vecuma bērniem</c:v>
                </c:pt>
                <c:pt idx="3">
                  <c:v>Alternatīvās nodarbinātības pakalpojumi</c:v>
                </c:pt>
                <c:pt idx="4">
                  <c:v>Dzīvesvietas pakalpojumi</c:v>
                </c:pt>
                <c:pt idx="5">
                  <c:v>Brīvā laika organizēšnas pakalpojumi</c:v>
                </c:pt>
              </c:strCache>
            </c:strRef>
          </c:cat>
          <c:val>
            <c:numRef>
              <c:f>Lapa1!$B$2:$B$7</c:f>
              <c:numCache>
                <c:formatCode>General</c:formatCode>
                <c:ptCount val="6"/>
                <c:pt idx="0">
                  <c:v>16</c:v>
                </c:pt>
                <c:pt idx="1">
                  <c:v>16</c:v>
                </c:pt>
                <c:pt idx="2">
                  <c:v>16</c:v>
                </c:pt>
                <c:pt idx="3">
                  <c:v>16</c:v>
                </c:pt>
                <c:pt idx="4">
                  <c:v>16</c:v>
                </c:pt>
                <c:pt idx="5">
                  <c:v>16</c:v>
                </c:pt>
              </c:numCache>
            </c:numRef>
          </c:val>
          <c:extLst>
            <c:ext xmlns:c16="http://schemas.microsoft.com/office/drawing/2014/chart" uri="{C3380CC4-5D6E-409C-BE32-E72D297353CC}">
              <c16:uniqueId val="{00000002-F48A-47DD-8E13-F100A354F91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F891D-8BE5-4F09-8903-F5A3BE774CD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3744492-B7EE-4E92-9234-E22548014C74}">
      <dgm:prSet/>
      <dgm:spPr/>
      <dgm:t>
        <a:bodyPr/>
        <a:lstStyle/>
        <a:p>
          <a:r>
            <a:rPr lang="lv-LV"/>
            <a:t>Viens no četriem – tik daudz cilvēku saskaras ar GVP*</a:t>
          </a:r>
          <a:r>
            <a:rPr lang="en-US"/>
            <a:t> </a:t>
          </a:r>
        </a:p>
      </dgm:t>
    </dgm:pt>
    <dgm:pt modelId="{3C6877B9-27E0-475D-A55C-9CE2878997DD}" type="parTrans" cxnId="{703EE53B-B26B-4512-B607-F61A6912CA68}">
      <dgm:prSet/>
      <dgm:spPr/>
      <dgm:t>
        <a:bodyPr/>
        <a:lstStyle/>
        <a:p>
          <a:endParaRPr lang="en-US"/>
        </a:p>
      </dgm:t>
    </dgm:pt>
    <dgm:pt modelId="{3C33E3ED-ED70-4244-B91C-51C1AA82E78D}" type="sibTrans" cxnId="{703EE53B-B26B-4512-B607-F61A6912CA68}">
      <dgm:prSet/>
      <dgm:spPr/>
      <dgm:t>
        <a:bodyPr/>
        <a:lstStyle/>
        <a:p>
          <a:endParaRPr lang="en-US"/>
        </a:p>
      </dgm:t>
    </dgm:pt>
    <dgm:pt modelId="{C273DFC6-D832-4379-99F6-AE61880EDC44}">
      <dgm:prSet/>
      <dgm:spPr/>
      <dgm:t>
        <a:bodyPr/>
        <a:lstStyle/>
        <a:p>
          <a:r>
            <a:rPr lang="lv-LV"/>
            <a:t>Pasaulē aptuveni 450 000 000* </a:t>
          </a:r>
          <a:endParaRPr lang="en-US"/>
        </a:p>
      </dgm:t>
    </dgm:pt>
    <dgm:pt modelId="{C43303AC-BBAC-459F-B173-F664555086E6}" type="parTrans" cxnId="{3DD82213-6051-4988-B78B-3F75B74E5E4D}">
      <dgm:prSet/>
      <dgm:spPr/>
      <dgm:t>
        <a:bodyPr/>
        <a:lstStyle/>
        <a:p>
          <a:endParaRPr lang="en-US"/>
        </a:p>
      </dgm:t>
    </dgm:pt>
    <dgm:pt modelId="{867006E0-6E01-4C58-8362-2FCCE3E6CBA5}" type="sibTrans" cxnId="{3DD82213-6051-4988-B78B-3F75B74E5E4D}">
      <dgm:prSet/>
      <dgm:spPr/>
      <dgm:t>
        <a:bodyPr/>
        <a:lstStyle/>
        <a:p>
          <a:endParaRPr lang="en-US"/>
        </a:p>
      </dgm:t>
    </dgm:pt>
    <dgm:pt modelId="{0C678832-2DDB-4AD8-961E-3EC4246F3867}">
      <dgm:prSet/>
      <dgm:spPr/>
      <dgm:t>
        <a:bodyPr/>
        <a:lstStyle/>
        <a:p>
          <a:r>
            <a:rPr lang="lv-LV"/>
            <a:t>Latvijā vairāk kā 100 000 cilvēku (Aptuveni 16000 ar intelektuālās attīstības traucējumiem)</a:t>
          </a:r>
          <a:endParaRPr lang="en-US"/>
        </a:p>
      </dgm:t>
    </dgm:pt>
    <dgm:pt modelId="{E5215D28-5657-4E43-8DC2-E2F63105CD62}" type="parTrans" cxnId="{1810F2B2-2C5D-4E1F-A2D8-FFD5FB92F794}">
      <dgm:prSet/>
      <dgm:spPr/>
      <dgm:t>
        <a:bodyPr/>
        <a:lstStyle/>
        <a:p>
          <a:endParaRPr lang="en-US"/>
        </a:p>
      </dgm:t>
    </dgm:pt>
    <dgm:pt modelId="{43F711FF-180E-4514-8174-11901835302F}" type="sibTrans" cxnId="{1810F2B2-2C5D-4E1F-A2D8-FFD5FB92F794}">
      <dgm:prSet/>
      <dgm:spPr/>
      <dgm:t>
        <a:bodyPr/>
        <a:lstStyle/>
        <a:p>
          <a:endParaRPr lang="en-US"/>
        </a:p>
      </dgm:t>
    </dgm:pt>
    <dgm:pt modelId="{172A5804-0915-422E-8903-EBFF19340161}">
      <dgm:prSet/>
      <dgm:spPr/>
      <dgm:t>
        <a:bodyPr/>
        <a:lstStyle/>
        <a:p>
          <a:r>
            <a:rPr lang="lv-LV" dirty="0"/>
            <a:t>*PASAULES VESELĪBAS ORGANIZĀCIJAS DATI</a:t>
          </a:r>
          <a:endParaRPr lang="en-US" dirty="0"/>
        </a:p>
      </dgm:t>
    </dgm:pt>
    <dgm:pt modelId="{1E5ED9BC-7539-4D4E-A843-E531E256C0B6}" type="parTrans" cxnId="{C6B6B9D1-8D0B-4952-AD25-9809D12292D0}">
      <dgm:prSet/>
      <dgm:spPr/>
      <dgm:t>
        <a:bodyPr/>
        <a:lstStyle/>
        <a:p>
          <a:endParaRPr lang="en-US"/>
        </a:p>
      </dgm:t>
    </dgm:pt>
    <dgm:pt modelId="{1564A45F-EE5C-4BB1-950D-5007CDC7D404}" type="sibTrans" cxnId="{C6B6B9D1-8D0B-4952-AD25-9809D12292D0}">
      <dgm:prSet/>
      <dgm:spPr/>
      <dgm:t>
        <a:bodyPr/>
        <a:lstStyle/>
        <a:p>
          <a:endParaRPr lang="en-US"/>
        </a:p>
      </dgm:t>
    </dgm:pt>
    <dgm:pt modelId="{1E72AA7C-62EE-4DB7-95DF-3066ED2E6005}" type="pres">
      <dgm:prSet presAssocID="{A37F891D-8BE5-4F09-8903-F5A3BE774CDB}" presName="hierChild1" presStyleCnt="0">
        <dgm:presLayoutVars>
          <dgm:chPref val="1"/>
          <dgm:dir/>
          <dgm:animOne val="branch"/>
          <dgm:animLvl val="lvl"/>
          <dgm:resizeHandles/>
        </dgm:presLayoutVars>
      </dgm:prSet>
      <dgm:spPr/>
    </dgm:pt>
    <dgm:pt modelId="{32E634C4-3E1C-455E-9E8F-E40C1A156EFE}" type="pres">
      <dgm:prSet presAssocID="{93744492-B7EE-4E92-9234-E22548014C74}" presName="hierRoot1" presStyleCnt="0"/>
      <dgm:spPr/>
    </dgm:pt>
    <dgm:pt modelId="{B0308157-EF5C-4E75-A490-CFA70D3361FD}" type="pres">
      <dgm:prSet presAssocID="{93744492-B7EE-4E92-9234-E22548014C74}" presName="composite" presStyleCnt="0"/>
      <dgm:spPr/>
    </dgm:pt>
    <dgm:pt modelId="{FFBCFB20-F437-463C-81BB-68DE111538F9}" type="pres">
      <dgm:prSet presAssocID="{93744492-B7EE-4E92-9234-E22548014C74}" presName="background" presStyleLbl="node0" presStyleIdx="0" presStyleCnt="4"/>
      <dgm:spPr/>
    </dgm:pt>
    <dgm:pt modelId="{FA3F2DF0-A06E-4D84-94FE-00C3638AF59B}" type="pres">
      <dgm:prSet presAssocID="{93744492-B7EE-4E92-9234-E22548014C74}" presName="text" presStyleLbl="fgAcc0" presStyleIdx="0" presStyleCnt="4">
        <dgm:presLayoutVars>
          <dgm:chPref val="3"/>
        </dgm:presLayoutVars>
      </dgm:prSet>
      <dgm:spPr/>
    </dgm:pt>
    <dgm:pt modelId="{C0D752AF-A9E7-4230-8672-DBBE14C19040}" type="pres">
      <dgm:prSet presAssocID="{93744492-B7EE-4E92-9234-E22548014C74}" presName="hierChild2" presStyleCnt="0"/>
      <dgm:spPr/>
    </dgm:pt>
    <dgm:pt modelId="{2B722215-29BB-4EC6-87C2-8EDEA7569830}" type="pres">
      <dgm:prSet presAssocID="{C273DFC6-D832-4379-99F6-AE61880EDC44}" presName="hierRoot1" presStyleCnt="0"/>
      <dgm:spPr/>
    </dgm:pt>
    <dgm:pt modelId="{E9834293-7724-410C-AACD-6595589D8E5A}" type="pres">
      <dgm:prSet presAssocID="{C273DFC6-D832-4379-99F6-AE61880EDC44}" presName="composite" presStyleCnt="0"/>
      <dgm:spPr/>
    </dgm:pt>
    <dgm:pt modelId="{84A1B63B-7E66-4899-9C6E-5747BECCD43C}" type="pres">
      <dgm:prSet presAssocID="{C273DFC6-D832-4379-99F6-AE61880EDC44}" presName="background" presStyleLbl="node0" presStyleIdx="1" presStyleCnt="4"/>
      <dgm:spPr/>
    </dgm:pt>
    <dgm:pt modelId="{166599BB-78B4-405D-A7E9-EA0FA1864915}" type="pres">
      <dgm:prSet presAssocID="{C273DFC6-D832-4379-99F6-AE61880EDC44}" presName="text" presStyleLbl="fgAcc0" presStyleIdx="1" presStyleCnt="4">
        <dgm:presLayoutVars>
          <dgm:chPref val="3"/>
        </dgm:presLayoutVars>
      </dgm:prSet>
      <dgm:spPr/>
    </dgm:pt>
    <dgm:pt modelId="{0AB4C104-DC2E-476E-9985-46D44A29BB38}" type="pres">
      <dgm:prSet presAssocID="{C273DFC6-D832-4379-99F6-AE61880EDC44}" presName="hierChild2" presStyleCnt="0"/>
      <dgm:spPr/>
    </dgm:pt>
    <dgm:pt modelId="{A98D156E-85FA-4D99-A44B-705581CF5680}" type="pres">
      <dgm:prSet presAssocID="{0C678832-2DDB-4AD8-961E-3EC4246F3867}" presName="hierRoot1" presStyleCnt="0"/>
      <dgm:spPr/>
    </dgm:pt>
    <dgm:pt modelId="{38DA7ADC-18EC-4669-85B2-16A319CE7ACB}" type="pres">
      <dgm:prSet presAssocID="{0C678832-2DDB-4AD8-961E-3EC4246F3867}" presName="composite" presStyleCnt="0"/>
      <dgm:spPr/>
    </dgm:pt>
    <dgm:pt modelId="{FF25BC6B-BCB9-419D-ABE4-2EF29CBF2D3E}" type="pres">
      <dgm:prSet presAssocID="{0C678832-2DDB-4AD8-961E-3EC4246F3867}" presName="background" presStyleLbl="node0" presStyleIdx="2" presStyleCnt="4"/>
      <dgm:spPr/>
    </dgm:pt>
    <dgm:pt modelId="{34C9C283-DDFD-4945-A70B-35CA09E5FDF5}" type="pres">
      <dgm:prSet presAssocID="{0C678832-2DDB-4AD8-961E-3EC4246F3867}" presName="text" presStyleLbl="fgAcc0" presStyleIdx="2" presStyleCnt="4">
        <dgm:presLayoutVars>
          <dgm:chPref val="3"/>
        </dgm:presLayoutVars>
      </dgm:prSet>
      <dgm:spPr/>
    </dgm:pt>
    <dgm:pt modelId="{E4EF5A4D-558D-4C29-9F42-A811FB797713}" type="pres">
      <dgm:prSet presAssocID="{0C678832-2DDB-4AD8-961E-3EC4246F3867}" presName="hierChild2" presStyleCnt="0"/>
      <dgm:spPr/>
    </dgm:pt>
    <dgm:pt modelId="{E6D54C29-E5BE-490A-8B63-78973DB64855}" type="pres">
      <dgm:prSet presAssocID="{172A5804-0915-422E-8903-EBFF19340161}" presName="hierRoot1" presStyleCnt="0"/>
      <dgm:spPr/>
    </dgm:pt>
    <dgm:pt modelId="{D673DACA-5DFF-44CB-A892-797D10D65834}" type="pres">
      <dgm:prSet presAssocID="{172A5804-0915-422E-8903-EBFF19340161}" presName="composite" presStyleCnt="0"/>
      <dgm:spPr/>
    </dgm:pt>
    <dgm:pt modelId="{3A816798-539A-41F1-A937-52807B4BEB3A}" type="pres">
      <dgm:prSet presAssocID="{172A5804-0915-422E-8903-EBFF19340161}" presName="background" presStyleLbl="node0" presStyleIdx="3" presStyleCnt="4"/>
      <dgm:spPr/>
    </dgm:pt>
    <dgm:pt modelId="{607793B5-31CA-4680-AB7B-0D4D4D10BF1E}" type="pres">
      <dgm:prSet presAssocID="{172A5804-0915-422E-8903-EBFF19340161}" presName="text" presStyleLbl="fgAcc0" presStyleIdx="3" presStyleCnt="4">
        <dgm:presLayoutVars>
          <dgm:chPref val="3"/>
        </dgm:presLayoutVars>
      </dgm:prSet>
      <dgm:spPr/>
    </dgm:pt>
    <dgm:pt modelId="{5D024A8C-8D72-4C37-9CA3-1CE797FF0B52}" type="pres">
      <dgm:prSet presAssocID="{172A5804-0915-422E-8903-EBFF19340161}" presName="hierChild2" presStyleCnt="0"/>
      <dgm:spPr/>
    </dgm:pt>
  </dgm:ptLst>
  <dgm:cxnLst>
    <dgm:cxn modelId="{3DD82213-6051-4988-B78B-3F75B74E5E4D}" srcId="{A37F891D-8BE5-4F09-8903-F5A3BE774CDB}" destId="{C273DFC6-D832-4379-99F6-AE61880EDC44}" srcOrd="1" destOrd="0" parTransId="{C43303AC-BBAC-459F-B173-F664555086E6}" sibTransId="{867006E0-6E01-4C58-8362-2FCCE3E6CBA5}"/>
    <dgm:cxn modelId="{63199D20-7FEA-4D30-ADBE-DD54C43170AA}" type="presOf" srcId="{172A5804-0915-422E-8903-EBFF19340161}" destId="{607793B5-31CA-4680-AB7B-0D4D4D10BF1E}" srcOrd="0" destOrd="0" presId="urn:microsoft.com/office/officeart/2005/8/layout/hierarchy1"/>
    <dgm:cxn modelId="{703EE53B-B26B-4512-B607-F61A6912CA68}" srcId="{A37F891D-8BE5-4F09-8903-F5A3BE774CDB}" destId="{93744492-B7EE-4E92-9234-E22548014C74}" srcOrd="0" destOrd="0" parTransId="{3C6877B9-27E0-475D-A55C-9CE2878997DD}" sibTransId="{3C33E3ED-ED70-4244-B91C-51C1AA82E78D}"/>
    <dgm:cxn modelId="{65297754-263D-4F0D-ADBC-ECDA79869A7D}" type="presOf" srcId="{93744492-B7EE-4E92-9234-E22548014C74}" destId="{FA3F2DF0-A06E-4D84-94FE-00C3638AF59B}" srcOrd="0" destOrd="0" presId="urn:microsoft.com/office/officeart/2005/8/layout/hierarchy1"/>
    <dgm:cxn modelId="{1810F2B2-2C5D-4E1F-A2D8-FFD5FB92F794}" srcId="{A37F891D-8BE5-4F09-8903-F5A3BE774CDB}" destId="{0C678832-2DDB-4AD8-961E-3EC4246F3867}" srcOrd="2" destOrd="0" parTransId="{E5215D28-5657-4E43-8DC2-E2F63105CD62}" sibTransId="{43F711FF-180E-4514-8174-11901835302F}"/>
    <dgm:cxn modelId="{BCC73EC6-8443-48FF-9753-09C50DCF5481}" type="presOf" srcId="{0C678832-2DDB-4AD8-961E-3EC4246F3867}" destId="{34C9C283-DDFD-4945-A70B-35CA09E5FDF5}" srcOrd="0" destOrd="0" presId="urn:microsoft.com/office/officeart/2005/8/layout/hierarchy1"/>
    <dgm:cxn modelId="{E85C92CD-A9E8-4C98-921C-6F1CD356A0B2}" type="presOf" srcId="{A37F891D-8BE5-4F09-8903-F5A3BE774CDB}" destId="{1E72AA7C-62EE-4DB7-95DF-3066ED2E6005}" srcOrd="0" destOrd="0" presId="urn:microsoft.com/office/officeart/2005/8/layout/hierarchy1"/>
    <dgm:cxn modelId="{C6B6B9D1-8D0B-4952-AD25-9809D12292D0}" srcId="{A37F891D-8BE5-4F09-8903-F5A3BE774CDB}" destId="{172A5804-0915-422E-8903-EBFF19340161}" srcOrd="3" destOrd="0" parTransId="{1E5ED9BC-7539-4D4E-A843-E531E256C0B6}" sibTransId="{1564A45F-EE5C-4BB1-950D-5007CDC7D404}"/>
    <dgm:cxn modelId="{D9FEBFE9-3454-4E3A-89A5-AE29F3844767}" type="presOf" srcId="{C273DFC6-D832-4379-99F6-AE61880EDC44}" destId="{166599BB-78B4-405D-A7E9-EA0FA1864915}" srcOrd="0" destOrd="0" presId="urn:microsoft.com/office/officeart/2005/8/layout/hierarchy1"/>
    <dgm:cxn modelId="{F58AEF80-AF04-4527-90C5-6071DE122F5E}" type="presParOf" srcId="{1E72AA7C-62EE-4DB7-95DF-3066ED2E6005}" destId="{32E634C4-3E1C-455E-9E8F-E40C1A156EFE}" srcOrd="0" destOrd="0" presId="urn:microsoft.com/office/officeart/2005/8/layout/hierarchy1"/>
    <dgm:cxn modelId="{6C638AAB-4A43-4CDC-8EBD-C42879D8481E}" type="presParOf" srcId="{32E634C4-3E1C-455E-9E8F-E40C1A156EFE}" destId="{B0308157-EF5C-4E75-A490-CFA70D3361FD}" srcOrd="0" destOrd="0" presId="urn:microsoft.com/office/officeart/2005/8/layout/hierarchy1"/>
    <dgm:cxn modelId="{AD90FE10-4129-4C36-B2E0-75F0D948950A}" type="presParOf" srcId="{B0308157-EF5C-4E75-A490-CFA70D3361FD}" destId="{FFBCFB20-F437-463C-81BB-68DE111538F9}" srcOrd="0" destOrd="0" presId="urn:microsoft.com/office/officeart/2005/8/layout/hierarchy1"/>
    <dgm:cxn modelId="{DEB0F53A-8BA9-43C0-8D33-B8972F24AFD5}" type="presParOf" srcId="{B0308157-EF5C-4E75-A490-CFA70D3361FD}" destId="{FA3F2DF0-A06E-4D84-94FE-00C3638AF59B}" srcOrd="1" destOrd="0" presId="urn:microsoft.com/office/officeart/2005/8/layout/hierarchy1"/>
    <dgm:cxn modelId="{A17F1AD7-F815-4BAB-8237-429F51FF3992}" type="presParOf" srcId="{32E634C4-3E1C-455E-9E8F-E40C1A156EFE}" destId="{C0D752AF-A9E7-4230-8672-DBBE14C19040}" srcOrd="1" destOrd="0" presId="urn:microsoft.com/office/officeart/2005/8/layout/hierarchy1"/>
    <dgm:cxn modelId="{450F5343-5BBD-40EC-82B2-1B6068D87A3C}" type="presParOf" srcId="{1E72AA7C-62EE-4DB7-95DF-3066ED2E6005}" destId="{2B722215-29BB-4EC6-87C2-8EDEA7569830}" srcOrd="1" destOrd="0" presId="urn:microsoft.com/office/officeart/2005/8/layout/hierarchy1"/>
    <dgm:cxn modelId="{81B1399A-8994-4514-9E47-70DB9019880A}" type="presParOf" srcId="{2B722215-29BB-4EC6-87C2-8EDEA7569830}" destId="{E9834293-7724-410C-AACD-6595589D8E5A}" srcOrd="0" destOrd="0" presId="urn:microsoft.com/office/officeart/2005/8/layout/hierarchy1"/>
    <dgm:cxn modelId="{4B93DCEC-C3BA-4266-928E-4D32A7DE9F36}" type="presParOf" srcId="{E9834293-7724-410C-AACD-6595589D8E5A}" destId="{84A1B63B-7E66-4899-9C6E-5747BECCD43C}" srcOrd="0" destOrd="0" presId="urn:microsoft.com/office/officeart/2005/8/layout/hierarchy1"/>
    <dgm:cxn modelId="{D94C4B07-F336-4694-BBD8-AEB12AFD841F}" type="presParOf" srcId="{E9834293-7724-410C-AACD-6595589D8E5A}" destId="{166599BB-78B4-405D-A7E9-EA0FA1864915}" srcOrd="1" destOrd="0" presId="urn:microsoft.com/office/officeart/2005/8/layout/hierarchy1"/>
    <dgm:cxn modelId="{EBBC1711-58D3-4AEB-ABC4-F405FB808B09}" type="presParOf" srcId="{2B722215-29BB-4EC6-87C2-8EDEA7569830}" destId="{0AB4C104-DC2E-476E-9985-46D44A29BB38}" srcOrd="1" destOrd="0" presId="urn:microsoft.com/office/officeart/2005/8/layout/hierarchy1"/>
    <dgm:cxn modelId="{DF211D10-9FDC-4A13-A90F-B4CC69547D8D}" type="presParOf" srcId="{1E72AA7C-62EE-4DB7-95DF-3066ED2E6005}" destId="{A98D156E-85FA-4D99-A44B-705581CF5680}" srcOrd="2" destOrd="0" presId="urn:microsoft.com/office/officeart/2005/8/layout/hierarchy1"/>
    <dgm:cxn modelId="{5BEB9CC5-9BDA-404B-B149-073889992DDB}" type="presParOf" srcId="{A98D156E-85FA-4D99-A44B-705581CF5680}" destId="{38DA7ADC-18EC-4669-85B2-16A319CE7ACB}" srcOrd="0" destOrd="0" presId="urn:microsoft.com/office/officeart/2005/8/layout/hierarchy1"/>
    <dgm:cxn modelId="{2DB71747-828D-4109-BB63-639FB699F863}" type="presParOf" srcId="{38DA7ADC-18EC-4669-85B2-16A319CE7ACB}" destId="{FF25BC6B-BCB9-419D-ABE4-2EF29CBF2D3E}" srcOrd="0" destOrd="0" presId="urn:microsoft.com/office/officeart/2005/8/layout/hierarchy1"/>
    <dgm:cxn modelId="{9AC27CD1-542D-4F7E-8A80-E34298DFF1DC}" type="presParOf" srcId="{38DA7ADC-18EC-4669-85B2-16A319CE7ACB}" destId="{34C9C283-DDFD-4945-A70B-35CA09E5FDF5}" srcOrd="1" destOrd="0" presId="urn:microsoft.com/office/officeart/2005/8/layout/hierarchy1"/>
    <dgm:cxn modelId="{ADEB3911-B2FA-4269-AE15-755879BDDAE5}" type="presParOf" srcId="{A98D156E-85FA-4D99-A44B-705581CF5680}" destId="{E4EF5A4D-558D-4C29-9F42-A811FB797713}" srcOrd="1" destOrd="0" presId="urn:microsoft.com/office/officeart/2005/8/layout/hierarchy1"/>
    <dgm:cxn modelId="{9B5DCEDC-269D-4632-84A5-B6121FCD47E0}" type="presParOf" srcId="{1E72AA7C-62EE-4DB7-95DF-3066ED2E6005}" destId="{E6D54C29-E5BE-490A-8B63-78973DB64855}" srcOrd="3" destOrd="0" presId="urn:microsoft.com/office/officeart/2005/8/layout/hierarchy1"/>
    <dgm:cxn modelId="{599EB7CA-CAE3-4D5A-8FF2-8222AECC2AA5}" type="presParOf" srcId="{E6D54C29-E5BE-490A-8B63-78973DB64855}" destId="{D673DACA-5DFF-44CB-A892-797D10D65834}" srcOrd="0" destOrd="0" presId="urn:microsoft.com/office/officeart/2005/8/layout/hierarchy1"/>
    <dgm:cxn modelId="{26EF57CD-9EE4-4245-B74A-FE6368F833FE}" type="presParOf" srcId="{D673DACA-5DFF-44CB-A892-797D10D65834}" destId="{3A816798-539A-41F1-A937-52807B4BEB3A}" srcOrd="0" destOrd="0" presId="urn:microsoft.com/office/officeart/2005/8/layout/hierarchy1"/>
    <dgm:cxn modelId="{9F6A7AD2-C90F-450C-A312-568519FE2241}" type="presParOf" srcId="{D673DACA-5DFF-44CB-A892-797D10D65834}" destId="{607793B5-31CA-4680-AB7B-0D4D4D10BF1E}" srcOrd="1" destOrd="0" presId="urn:microsoft.com/office/officeart/2005/8/layout/hierarchy1"/>
    <dgm:cxn modelId="{238F4A8B-2937-4278-8677-AFEE6DDC9F29}" type="presParOf" srcId="{E6D54C29-E5BE-490A-8B63-78973DB64855}" destId="{5D024A8C-8D72-4C37-9CA3-1CE797FF0B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9AD35-0021-46DC-B2CF-EC062410ADC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B7CEC49-DB03-406A-A7D5-E2B04BA95B27}">
      <dgm:prSet/>
      <dgm:spPr/>
      <dgm:t>
        <a:bodyPr/>
        <a:lstStyle/>
        <a:p>
          <a:r>
            <a:rPr lang="pt-BR"/>
            <a:t>ANO Konvencija par personu ar invaliditāti tiesībām</a:t>
          </a:r>
          <a:endParaRPr lang="en-US"/>
        </a:p>
      </dgm:t>
    </dgm:pt>
    <dgm:pt modelId="{5B780830-7352-4C6A-9FCD-C1A4AD1CEAAD}" type="parTrans" cxnId="{9412B58D-8AA3-4FB8-8BBE-49D21AF4EFB7}">
      <dgm:prSet/>
      <dgm:spPr/>
      <dgm:t>
        <a:bodyPr/>
        <a:lstStyle/>
        <a:p>
          <a:endParaRPr lang="en-US"/>
        </a:p>
      </dgm:t>
    </dgm:pt>
    <dgm:pt modelId="{D56246EA-513B-4DC1-962D-04135BDEF39C}" type="sibTrans" cxnId="{9412B58D-8AA3-4FB8-8BBE-49D21AF4EFB7}">
      <dgm:prSet/>
      <dgm:spPr/>
      <dgm:t>
        <a:bodyPr/>
        <a:lstStyle/>
        <a:p>
          <a:endParaRPr lang="en-US"/>
        </a:p>
      </dgm:t>
    </dgm:pt>
    <dgm:pt modelId="{A2AC08AC-166D-4FFC-A469-17185A448030}">
      <dgm:prSet/>
      <dgm:spPr/>
      <dgm:t>
        <a:bodyPr/>
        <a:lstStyle/>
        <a:p>
          <a:r>
            <a:rPr lang="lv-LV"/>
            <a:t>Skatījuma maiņa uz cilvēkiem ar invaliditāti</a:t>
          </a:r>
          <a:endParaRPr lang="en-US"/>
        </a:p>
      </dgm:t>
    </dgm:pt>
    <dgm:pt modelId="{F2E52F96-7FD4-4E49-9EED-3124D89E4F47}" type="parTrans" cxnId="{412BA512-2AAF-4B88-B271-ABFE8E4D3223}">
      <dgm:prSet/>
      <dgm:spPr/>
      <dgm:t>
        <a:bodyPr/>
        <a:lstStyle/>
        <a:p>
          <a:endParaRPr lang="en-US"/>
        </a:p>
      </dgm:t>
    </dgm:pt>
    <dgm:pt modelId="{E2D1258F-1529-4B04-BF9D-6E5E4516158C}" type="sibTrans" cxnId="{412BA512-2AAF-4B88-B271-ABFE8E4D3223}">
      <dgm:prSet/>
      <dgm:spPr/>
      <dgm:t>
        <a:bodyPr/>
        <a:lstStyle/>
        <a:p>
          <a:endParaRPr lang="en-US"/>
        </a:p>
      </dgm:t>
    </dgm:pt>
    <dgm:pt modelId="{25D2C486-4437-4EAC-8E70-41F62A068DF9}">
      <dgm:prSet/>
      <dgm:spPr/>
      <dgm:t>
        <a:bodyPr/>
        <a:lstStyle/>
        <a:p>
          <a:r>
            <a:rPr lang="lv-LV"/>
            <a:t>Aprūpes formas vajadzības (INSTITUCIONĀLĀ/SABIEDRĪBĀ BALSTĪTA)</a:t>
          </a:r>
          <a:endParaRPr lang="en-US"/>
        </a:p>
      </dgm:t>
    </dgm:pt>
    <dgm:pt modelId="{1E3C0FF4-FBF2-4B27-801E-0DD8473F7545}" type="parTrans" cxnId="{4A0EE556-A5C0-4A68-8A4D-5CF6C61C4D1F}">
      <dgm:prSet/>
      <dgm:spPr/>
      <dgm:t>
        <a:bodyPr/>
        <a:lstStyle/>
        <a:p>
          <a:endParaRPr lang="en-US"/>
        </a:p>
      </dgm:t>
    </dgm:pt>
    <dgm:pt modelId="{4CC9D088-5E55-4F90-9936-BE084BDAC207}" type="sibTrans" cxnId="{4A0EE556-A5C0-4A68-8A4D-5CF6C61C4D1F}">
      <dgm:prSet/>
      <dgm:spPr/>
      <dgm:t>
        <a:bodyPr/>
        <a:lstStyle/>
        <a:p>
          <a:endParaRPr lang="en-US"/>
        </a:p>
      </dgm:t>
    </dgm:pt>
    <dgm:pt modelId="{D21CB0F6-1C21-4EEB-8BA3-DE1971E3CC16}" type="pres">
      <dgm:prSet presAssocID="{11D9AD35-0021-46DC-B2CF-EC062410ADCB}" presName="linear" presStyleCnt="0">
        <dgm:presLayoutVars>
          <dgm:animLvl val="lvl"/>
          <dgm:resizeHandles val="exact"/>
        </dgm:presLayoutVars>
      </dgm:prSet>
      <dgm:spPr/>
    </dgm:pt>
    <dgm:pt modelId="{1914095B-65A6-49E3-913E-C66D6AB06B63}" type="pres">
      <dgm:prSet presAssocID="{BB7CEC49-DB03-406A-A7D5-E2B04BA95B27}" presName="parentText" presStyleLbl="node1" presStyleIdx="0" presStyleCnt="3">
        <dgm:presLayoutVars>
          <dgm:chMax val="0"/>
          <dgm:bulletEnabled val="1"/>
        </dgm:presLayoutVars>
      </dgm:prSet>
      <dgm:spPr/>
    </dgm:pt>
    <dgm:pt modelId="{26F48680-A8D6-45AC-A89D-DE591668C705}" type="pres">
      <dgm:prSet presAssocID="{D56246EA-513B-4DC1-962D-04135BDEF39C}" presName="spacer" presStyleCnt="0"/>
      <dgm:spPr/>
    </dgm:pt>
    <dgm:pt modelId="{478C9F03-334C-487F-B44A-97D73141CE67}" type="pres">
      <dgm:prSet presAssocID="{A2AC08AC-166D-4FFC-A469-17185A448030}" presName="parentText" presStyleLbl="node1" presStyleIdx="1" presStyleCnt="3">
        <dgm:presLayoutVars>
          <dgm:chMax val="0"/>
          <dgm:bulletEnabled val="1"/>
        </dgm:presLayoutVars>
      </dgm:prSet>
      <dgm:spPr/>
    </dgm:pt>
    <dgm:pt modelId="{74D8F7EF-F711-4739-A604-FDE76FC3FA81}" type="pres">
      <dgm:prSet presAssocID="{E2D1258F-1529-4B04-BF9D-6E5E4516158C}" presName="spacer" presStyleCnt="0"/>
      <dgm:spPr/>
    </dgm:pt>
    <dgm:pt modelId="{44F8FE2B-CAA7-47BF-8647-9ADCB655E315}" type="pres">
      <dgm:prSet presAssocID="{25D2C486-4437-4EAC-8E70-41F62A068DF9}" presName="parentText" presStyleLbl="node1" presStyleIdx="2" presStyleCnt="3">
        <dgm:presLayoutVars>
          <dgm:chMax val="0"/>
          <dgm:bulletEnabled val="1"/>
        </dgm:presLayoutVars>
      </dgm:prSet>
      <dgm:spPr/>
    </dgm:pt>
  </dgm:ptLst>
  <dgm:cxnLst>
    <dgm:cxn modelId="{412BA512-2AAF-4B88-B271-ABFE8E4D3223}" srcId="{11D9AD35-0021-46DC-B2CF-EC062410ADCB}" destId="{A2AC08AC-166D-4FFC-A469-17185A448030}" srcOrd="1" destOrd="0" parTransId="{F2E52F96-7FD4-4E49-9EED-3124D89E4F47}" sibTransId="{E2D1258F-1529-4B04-BF9D-6E5E4516158C}"/>
    <dgm:cxn modelId="{FE94A52A-A725-4D76-89A9-DB225677111F}" type="presOf" srcId="{25D2C486-4437-4EAC-8E70-41F62A068DF9}" destId="{44F8FE2B-CAA7-47BF-8647-9ADCB655E315}" srcOrd="0" destOrd="0" presId="urn:microsoft.com/office/officeart/2005/8/layout/vList2"/>
    <dgm:cxn modelId="{4A0EE556-A5C0-4A68-8A4D-5CF6C61C4D1F}" srcId="{11D9AD35-0021-46DC-B2CF-EC062410ADCB}" destId="{25D2C486-4437-4EAC-8E70-41F62A068DF9}" srcOrd="2" destOrd="0" parTransId="{1E3C0FF4-FBF2-4B27-801E-0DD8473F7545}" sibTransId="{4CC9D088-5E55-4F90-9936-BE084BDAC207}"/>
    <dgm:cxn modelId="{9412B58D-8AA3-4FB8-8BBE-49D21AF4EFB7}" srcId="{11D9AD35-0021-46DC-B2CF-EC062410ADCB}" destId="{BB7CEC49-DB03-406A-A7D5-E2B04BA95B27}" srcOrd="0" destOrd="0" parTransId="{5B780830-7352-4C6A-9FCD-C1A4AD1CEAAD}" sibTransId="{D56246EA-513B-4DC1-962D-04135BDEF39C}"/>
    <dgm:cxn modelId="{AA361FBC-6B78-4C80-9584-AB8A4B9FF76B}" type="presOf" srcId="{A2AC08AC-166D-4FFC-A469-17185A448030}" destId="{478C9F03-334C-487F-B44A-97D73141CE67}" srcOrd="0" destOrd="0" presId="urn:microsoft.com/office/officeart/2005/8/layout/vList2"/>
    <dgm:cxn modelId="{A608F5C4-C6E5-46CC-93D2-2B66FDB6AFB4}" type="presOf" srcId="{BB7CEC49-DB03-406A-A7D5-E2B04BA95B27}" destId="{1914095B-65A6-49E3-913E-C66D6AB06B63}" srcOrd="0" destOrd="0" presId="urn:microsoft.com/office/officeart/2005/8/layout/vList2"/>
    <dgm:cxn modelId="{3DA15FD5-9D07-4C4F-BD0D-9E8E6C4C6BB3}" type="presOf" srcId="{11D9AD35-0021-46DC-B2CF-EC062410ADCB}" destId="{D21CB0F6-1C21-4EEB-8BA3-DE1971E3CC16}" srcOrd="0" destOrd="0" presId="urn:microsoft.com/office/officeart/2005/8/layout/vList2"/>
    <dgm:cxn modelId="{C9A3C221-E358-4A66-8487-FB0A9C01DF09}" type="presParOf" srcId="{D21CB0F6-1C21-4EEB-8BA3-DE1971E3CC16}" destId="{1914095B-65A6-49E3-913E-C66D6AB06B63}" srcOrd="0" destOrd="0" presId="urn:microsoft.com/office/officeart/2005/8/layout/vList2"/>
    <dgm:cxn modelId="{BDEE0FA4-818E-4903-983E-9EE40194D609}" type="presParOf" srcId="{D21CB0F6-1C21-4EEB-8BA3-DE1971E3CC16}" destId="{26F48680-A8D6-45AC-A89D-DE591668C705}" srcOrd="1" destOrd="0" presId="urn:microsoft.com/office/officeart/2005/8/layout/vList2"/>
    <dgm:cxn modelId="{AF08F47A-0E3D-4041-97A8-A9B4F708128C}" type="presParOf" srcId="{D21CB0F6-1C21-4EEB-8BA3-DE1971E3CC16}" destId="{478C9F03-334C-487F-B44A-97D73141CE67}" srcOrd="2" destOrd="0" presId="urn:microsoft.com/office/officeart/2005/8/layout/vList2"/>
    <dgm:cxn modelId="{535AEE4C-AB00-4B13-9248-61D7A2E84500}" type="presParOf" srcId="{D21CB0F6-1C21-4EEB-8BA3-DE1971E3CC16}" destId="{74D8F7EF-F711-4739-A604-FDE76FC3FA81}" srcOrd="3" destOrd="0" presId="urn:microsoft.com/office/officeart/2005/8/layout/vList2"/>
    <dgm:cxn modelId="{F0C5D533-BC08-4BD5-9971-2E3956AAB168}" type="presParOf" srcId="{D21CB0F6-1C21-4EEB-8BA3-DE1971E3CC16}" destId="{44F8FE2B-CAA7-47BF-8647-9ADCB655E3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D942D-383C-4736-9E08-995A37AF607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403193-3F7C-4262-94F2-26AA93ADAA34}">
      <dgm:prSet/>
      <dgm:spPr/>
      <dgm:t>
        <a:bodyPr/>
        <a:lstStyle/>
        <a:p>
          <a:r>
            <a:rPr lang="lv-LV"/>
            <a:t>MĀJOKĻA PAKALPOJUMI:</a:t>
          </a:r>
          <a:endParaRPr lang="en-US"/>
        </a:p>
      </dgm:t>
    </dgm:pt>
    <dgm:pt modelId="{709A90A9-8463-4128-AE57-1B82E420F878}" type="parTrans" cxnId="{A9BC87A0-2EAC-4B5D-80A0-974751BD9F7C}">
      <dgm:prSet/>
      <dgm:spPr/>
      <dgm:t>
        <a:bodyPr/>
        <a:lstStyle/>
        <a:p>
          <a:endParaRPr lang="en-US"/>
        </a:p>
      </dgm:t>
    </dgm:pt>
    <dgm:pt modelId="{D2378CCB-A67D-4772-8817-B4FD7BE2D9EE}" type="sibTrans" cxnId="{A9BC87A0-2EAC-4B5D-80A0-974751BD9F7C}">
      <dgm:prSet/>
      <dgm:spPr/>
      <dgm:t>
        <a:bodyPr/>
        <a:lstStyle/>
        <a:p>
          <a:endParaRPr lang="en-US"/>
        </a:p>
      </dgm:t>
    </dgm:pt>
    <dgm:pt modelId="{00871EEA-FA34-4172-9C68-8B952D13723F}">
      <dgm:prSet/>
      <dgm:spPr/>
      <dgm:t>
        <a:bodyPr/>
        <a:lstStyle/>
        <a:p>
          <a:r>
            <a:rPr lang="lv-LV"/>
            <a:t>Grupu mājas (dzīvokļa) pakalpojums</a:t>
          </a:r>
          <a:endParaRPr lang="en-US"/>
        </a:p>
      </dgm:t>
    </dgm:pt>
    <dgm:pt modelId="{287DA1C5-C050-49EA-AFB8-567138828F42}" type="parTrans" cxnId="{298CA835-E8A9-46C5-AD9A-A3B2974B1892}">
      <dgm:prSet/>
      <dgm:spPr/>
      <dgm:t>
        <a:bodyPr/>
        <a:lstStyle/>
        <a:p>
          <a:endParaRPr lang="en-US"/>
        </a:p>
      </dgm:t>
    </dgm:pt>
    <dgm:pt modelId="{C58AC552-8959-46BC-B132-CA57DE3DF419}" type="sibTrans" cxnId="{298CA835-E8A9-46C5-AD9A-A3B2974B1892}">
      <dgm:prSet/>
      <dgm:spPr/>
      <dgm:t>
        <a:bodyPr/>
        <a:lstStyle/>
        <a:p>
          <a:endParaRPr lang="en-US"/>
        </a:p>
      </dgm:t>
    </dgm:pt>
    <dgm:pt modelId="{CD37BAC4-E388-4079-857E-F52BE808E8C8}">
      <dgm:prSet/>
      <dgm:spPr/>
      <dgm:t>
        <a:bodyPr/>
        <a:lstStyle/>
        <a:p>
          <a:r>
            <a:rPr lang="lv-LV"/>
            <a:t>Atbalstītās dzīves pakalpojums </a:t>
          </a:r>
          <a:endParaRPr lang="en-US"/>
        </a:p>
      </dgm:t>
    </dgm:pt>
    <dgm:pt modelId="{D4AA1DD1-38E4-4695-B432-9434CA340FD3}" type="parTrans" cxnId="{00656E23-EC01-4B7C-B15D-29F760612FC2}">
      <dgm:prSet/>
      <dgm:spPr/>
      <dgm:t>
        <a:bodyPr/>
        <a:lstStyle/>
        <a:p>
          <a:endParaRPr lang="en-US"/>
        </a:p>
      </dgm:t>
    </dgm:pt>
    <dgm:pt modelId="{BC5C85BD-01A1-4C32-B15C-4E1F2D5B21E7}" type="sibTrans" cxnId="{00656E23-EC01-4B7C-B15D-29F760612FC2}">
      <dgm:prSet/>
      <dgm:spPr/>
      <dgm:t>
        <a:bodyPr/>
        <a:lstStyle/>
        <a:p>
          <a:endParaRPr lang="en-US"/>
        </a:p>
      </dgm:t>
    </dgm:pt>
    <dgm:pt modelId="{4CF99ED0-4756-42DA-8888-9B2F8DA0643B}">
      <dgm:prSet/>
      <dgm:spPr/>
      <dgm:t>
        <a:bodyPr/>
        <a:lstStyle/>
        <a:p>
          <a:r>
            <a:rPr lang="lv-LV" dirty="0"/>
            <a:t>NODARBINĀTĪBAS PAKALPOJUMI: </a:t>
          </a:r>
          <a:endParaRPr lang="en-US" dirty="0"/>
        </a:p>
      </dgm:t>
    </dgm:pt>
    <dgm:pt modelId="{F5CF2D6C-5AC1-4B90-9AEF-C4A115B5CB0D}" type="parTrans" cxnId="{56B3CE9F-CC7C-47B6-B3B5-D8F716E4480A}">
      <dgm:prSet/>
      <dgm:spPr/>
      <dgm:t>
        <a:bodyPr/>
        <a:lstStyle/>
        <a:p>
          <a:endParaRPr lang="en-US"/>
        </a:p>
      </dgm:t>
    </dgm:pt>
    <dgm:pt modelId="{507B7EC0-D5C0-43D4-8EBD-CBF3C5CB6BCE}" type="sibTrans" cxnId="{56B3CE9F-CC7C-47B6-B3B5-D8F716E4480A}">
      <dgm:prSet/>
      <dgm:spPr/>
      <dgm:t>
        <a:bodyPr/>
        <a:lstStyle/>
        <a:p>
          <a:endParaRPr lang="en-US"/>
        </a:p>
      </dgm:t>
    </dgm:pt>
    <dgm:pt modelId="{858E7BDC-2E02-47CA-966A-EB6151F0382C}">
      <dgm:prSet/>
      <dgm:spPr/>
      <dgm:t>
        <a:bodyPr/>
        <a:lstStyle/>
        <a:p>
          <a:r>
            <a:rPr lang="lv-LV"/>
            <a:t>Dienas aprūpes cents</a:t>
          </a:r>
          <a:endParaRPr lang="en-US"/>
        </a:p>
      </dgm:t>
    </dgm:pt>
    <dgm:pt modelId="{AE3D7BE0-03DA-442F-AEF9-8200AF430B2A}" type="parTrans" cxnId="{50E98E0B-FE0E-45AC-B138-CBF9E2ADF890}">
      <dgm:prSet/>
      <dgm:spPr/>
      <dgm:t>
        <a:bodyPr/>
        <a:lstStyle/>
        <a:p>
          <a:endParaRPr lang="en-US"/>
        </a:p>
      </dgm:t>
    </dgm:pt>
    <dgm:pt modelId="{C71D9A07-5741-4C17-A29B-85242C8F9E6B}" type="sibTrans" cxnId="{50E98E0B-FE0E-45AC-B138-CBF9E2ADF890}">
      <dgm:prSet/>
      <dgm:spPr/>
      <dgm:t>
        <a:bodyPr/>
        <a:lstStyle/>
        <a:p>
          <a:endParaRPr lang="en-US"/>
        </a:p>
      </dgm:t>
    </dgm:pt>
    <dgm:pt modelId="{169E49BA-E34F-4DA7-9413-F710F9C5EC04}">
      <dgm:prSet/>
      <dgm:spPr/>
      <dgm:t>
        <a:bodyPr/>
        <a:lstStyle/>
        <a:p>
          <a:r>
            <a:rPr lang="lv-LV"/>
            <a:t>Specializētās darbnīcas</a:t>
          </a:r>
          <a:endParaRPr lang="en-US"/>
        </a:p>
      </dgm:t>
    </dgm:pt>
    <dgm:pt modelId="{9E90E496-F18B-43FA-826F-90F72C25929D}" type="parTrans" cxnId="{9EE76602-F6EF-43CE-8674-DC458085CC82}">
      <dgm:prSet/>
      <dgm:spPr/>
      <dgm:t>
        <a:bodyPr/>
        <a:lstStyle/>
        <a:p>
          <a:endParaRPr lang="en-US"/>
        </a:p>
      </dgm:t>
    </dgm:pt>
    <dgm:pt modelId="{29B77EE0-5B07-4643-AE83-B9E366ADE346}" type="sibTrans" cxnId="{9EE76602-F6EF-43CE-8674-DC458085CC82}">
      <dgm:prSet/>
      <dgm:spPr/>
      <dgm:t>
        <a:bodyPr/>
        <a:lstStyle/>
        <a:p>
          <a:endParaRPr lang="en-US"/>
        </a:p>
      </dgm:t>
    </dgm:pt>
    <dgm:pt modelId="{CC842A9D-7ACE-4E87-9AB3-4D002F2F47C1}">
      <dgm:prSet/>
      <dgm:spPr/>
      <dgm:t>
        <a:bodyPr/>
        <a:lstStyle/>
        <a:p>
          <a:r>
            <a:rPr lang="lv-LV"/>
            <a:t>Atbalstītais darbs</a:t>
          </a:r>
          <a:endParaRPr lang="en-US"/>
        </a:p>
      </dgm:t>
    </dgm:pt>
    <dgm:pt modelId="{08116A5F-3232-4E63-964C-6ACF6CEAD6A8}" type="parTrans" cxnId="{F04947D2-228A-4238-B8FF-93115A18655F}">
      <dgm:prSet/>
      <dgm:spPr/>
      <dgm:t>
        <a:bodyPr/>
        <a:lstStyle/>
        <a:p>
          <a:endParaRPr lang="en-US"/>
        </a:p>
      </dgm:t>
    </dgm:pt>
    <dgm:pt modelId="{79A8FEB7-76BE-4327-B85A-61A51C1CB30D}" type="sibTrans" cxnId="{F04947D2-228A-4238-B8FF-93115A18655F}">
      <dgm:prSet/>
      <dgm:spPr/>
      <dgm:t>
        <a:bodyPr/>
        <a:lstStyle/>
        <a:p>
          <a:endParaRPr lang="en-US"/>
        </a:p>
      </dgm:t>
    </dgm:pt>
    <dgm:pt modelId="{409D895B-E563-4257-AD73-2D2E82B1CEA6}">
      <dgm:prSet/>
      <dgm:spPr/>
      <dgm:t>
        <a:bodyPr/>
        <a:lstStyle/>
        <a:p>
          <a:r>
            <a:rPr lang="lv-LV"/>
            <a:t>Subsidētais darbs</a:t>
          </a:r>
          <a:endParaRPr lang="en-US"/>
        </a:p>
      </dgm:t>
    </dgm:pt>
    <dgm:pt modelId="{9B214178-1CA7-430E-BAE7-A52FC850204B}" type="parTrans" cxnId="{70B850A0-6DF7-4A73-9E6C-C06510FE7D05}">
      <dgm:prSet/>
      <dgm:spPr/>
      <dgm:t>
        <a:bodyPr/>
        <a:lstStyle/>
        <a:p>
          <a:endParaRPr lang="en-US"/>
        </a:p>
      </dgm:t>
    </dgm:pt>
    <dgm:pt modelId="{76DB647D-5794-494C-890F-87A027C3C97A}" type="sibTrans" cxnId="{70B850A0-6DF7-4A73-9E6C-C06510FE7D05}">
      <dgm:prSet/>
      <dgm:spPr/>
      <dgm:t>
        <a:bodyPr/>
        <a:lstStyle/>
        <a:p>
          <a:endParaRPr lang="en-US"/>
        </a:p>
      </dgm:t>
    </dgm:pt>
    <dgm:pt modelId="{15951418-F7D4-497B-915A-9260926CC6D4}">
      <dgm:prSet/>
      <dgm:spPr/>
      <dgm:t>
        <a:bodyPr/>
        <a:lstStyle/>
        <a:p>
          <a:r>
            <a:rPr lang="lv-LV"/>
            <a:t>Sociālais uzņēmums</a:t>
          </a:r>
          <a:endParaRPr lang="en-US"/>
        </a:p>
      </dgm:t>
    </dgm:pt>
    <dgm:pt modelId="{BE8ADB98-E91E-4666-9131-D6F5ABD40B43}" type="parTrans" cxnId="{A966C2FC-ED92-4D12-889B-86C5E64C5E2B}">
      <dgm:prSet/>
      <dgm:spPr/>
      <dgm:t>
        <a:bodyPr/>
        <a:lstStyle/>
        <a:p>
          <a:endParaRPr lang="en-US"/>
        </a:p>
      </dgm:t>
    </dgm:pt>
    <dgm:pt modelId="{29A65551-01FB-4DB5-9F53-5977B5F3BEAD}" type="sibTrans" cxnId="{A966C2FC-ED92-4D12-889B-86C5E64C5E2B}">
      <dgm:prSet/>
      <dgm:spPr/>
      <dgm:t>
        <a:bodyPr/>
        <a:lstStyle/>
        <a:p>
          <a:endParaRPr lang="en-US"/>
        </a:p>
      </dgm:t>
    </dgm:pt>
    <dgm:pt modelId="{73EFF22E-9FB7-48FD-B1A0-8B1AF76671E0}" type="pres">
      <dgm:prSet presAssocID="{801D942D-383C-4736-9E08-995A37AF6076}" presName="linear" presStyleCnt="0">
        <dgm:presLayoutVars>
          <dgm:animLvl val="lvl"/>
          <dgm:resizeHandles val="exact"/>
        </dgm:presLayoutVars>
      </dgm:prSet>
      <dgm:spPr/>
    </dgm:pt>
    <dgm:pt modelId="{2BECA798-EDEF-4414-81F8-5DA888A073BF}" type="pres">
      <dgm:prSet presAssocID="{02403193-3F7C-4262-94F2-26AA93ADAA34}" presName="parentText" presStyleLbl="node1" presStyleIdx="0" presStyleCnt="9">
        <dgm:presLayoutVars>
          <dgm:chMax val="0"/>
          <dgm:bulletEnabled val="1"/>
        </dgm:presLayoutVars>
      </dgm:prSet>
      <dgm:spPr/>
    </dgm:pt>
    <dgm:pt modelId="{ECCA85CE-AEA9-4E29-8D1F-F90F1CC34387}" type="pres">
      <dgm:prSet presAssocID="{D2378CCB-A67D-4772-8817-B4FD7BE2D9EE}" presName="spacer" presStyleCnt="0"/>
      <dgm:spPr/>
    </dgm:pt>
    <dgm:pt modelId="{2F3D0490-0585-450F-9CDE-4080518E52FB}" type="pres">
      <dgm:prSet presAssocID="{00871EEA-FA34-4172-9C68-8B952D13723F}" presName="parentText" presStyleLbl="node1" presStyleIdx="1" presStyleCnt="9">
        <dgm:presLayoutVars>
          <dgm:chMax val="0"/>
          <dgm:bulletEnabled val="1"/>
        </dgm:presLayoutVars>
      </dgm:prSet>
      <dgm:spPr/>
    </dgm:pt>
    <dgm:pt modelId="{B9D02EDA-551E-4B3D-B434-BEE5F53B6CB2}" type="pres">
      <dgm:prSet presAssocID="{C58AC552-8959-46BC-B132-CA57DE3DF419}" presName="spacer" presStyleCnt="0"/>
      <dgm:spPr/>
    </dgm:pt>
    <dgm:pt modelId="{2E099A6C-C7E7-4AC5-97AF-238190A4118A}" type="pres">
      <dgm:prSet presAssocID="{CD37BAC4-E388-4079-857E-F52BE808E8C8}" presName="parentText" presStyleLbl="node1" presStyleIdx="2" presStyleCnt="9">
        <dgm:presLayoutVars>
          <dgm:chMax val="0"/>
          <dgm:bulletEnabled val="1"/>
        </dgm:presLayoutVars>
      </dgm:prSet>
      <dgm:spPr/>
    </dgm:pt>
    <dgm:pt modelId="{CF648E24-1CD7-4EDF-938E-E2BAB4242EF5}" type="pres">
      <dgm:prSet presAssocID="{BC5C85BD-01A1-4C32-B15C-4E1F2D5B21E7}" presName="spacer" presStyleCnt="0"/>
      <dgm:spPr/>
    </dgm:pt>
    <dgm:pt modelId="{C69EB59E-5495-4651-9334-3398AD534AAB}" type="pres">
      <dgm:prSet presAssocID="{4CF99ED0-4756-42DA-8888-9B2F8DA0643B}" presName="parentText" presStyleLbl="node1" presStyleIdx="3" presStyleCnt="9">
        <dgm:presLayoutVars>
          <dgm:chMax val="0"/>
          <dgm:bulletEnabled val="1"/>
        </dgm:presLayoutVars>
      </dgm:prSet>
      <dgm:spPr/>
    </dgm:pt>
    <dgm:pt modelId="{0591C850-A6CE-4CBB-BDDB-E53F4A6240A4}" type="pres">
      <dgm:prSet presAssocID="{507B7EC0-D5C0-43D4-8EBD-CBF3C5CB6BCE}" presName="spacer" presStyleCnt="0"/>
      <dgm:spPr/>
    </dgm:pt>
    <dgm:pt modelId="{02ABDEE3-6E05-40CD-A2A8-7CC35E271451}" type="pres">
      <dgm:prSet presAssocID="{858E7BDC-2E02-47CA-966A-EB6151F0382C}" presName="parentText" presStyleLbl="node1" presStyleIdx="4" presStyleCnt="9">
        <dgm:presLayoutVars>
          <dgm:chMax val="0"/>
          <dgm:bulletEnabled val="1"/>
        </dgm:presLayoutVars>
      </dgm:prSet>
      <dgm:spPr/>
    </dgm:pt>
    <dgm:pt modelId="{20F7922F-B23C-42D8-8409-65DA1E71E791}" type="pres">
      <dgm:prSet presAssocID="{C71D9A07-5741-4C17-A29B-85242C8F9E6B}" presName="spacer" presStyleCnt="0"/>
      <dgm:spPr/>
    </dgm:pt>
    <dgm:pt modelId="{0DDB3A69-F8B0-4C6F-A0DC-186C5529A1EB}" type="pres">
      <dgm:prSet presAssocID="{169E49BA-E34F-4DA7-9413-F710F9C5EC04}" presName="parentText" presStyleLbl="node1" presStyleIdx="5" presStyleCnt="9">
        <dgm:presLayoutVars>
          <dgm:chMax val="0"/>
          <dgm:bulletEnabled val="1"/>
        </dgm:presLayoutVars>
      </dgm:prSet>
      <dgm:spPr/>
    </dgm:pt>
    <dgm:pt modelId="{6EEDEF85-BA06-41C7-A4F5-C2386A6AB8FD}" type="pres">
      <dgm:prSet presAssocID="{29B77EE0-5B07-4643-AE83-B9E366ADE346}" presName="spacer" presStyleCnt="0"/>
      <dgm:spPr/>
    </dgm:pt>
    <dgm:pt modelId="{7509261D-BE3C-4FE4-9D9F-140E7E54F905}" type="pres">
      <dgm:prSet presAssocID="{CC842A9D-7ACE-4E87-9AB3-4D002F2F47C1}" presName="parentText" presStyleLbl="node1" presStyleIdx="6" presStyleCnt="9">
        <dgm:presLayoutVars>
          <dgm:chMax val="0"/>
          <dgm:bulletEnabled val="1"/>
        </dgm:presLayoutVars>
      </dgm:prSet>
      <dgm:spPr/>
    </dgm:pt>
    <dgm:pt modelId="{EEB11012-1BE4-4CD1-8EE1-FD4500F1479A}" type="pres">
      <dgm:prSet presAssocID="{79A8FEB7-76BE-4327-B85A-61A51C1CB30D}" presName="spacer" presStyleCnt="0"/>
      <dgm:spPr/>
    </dgm:pt>
    <dgm:pt modelId="{DBFD194C-442F-41A9-82DB-98DF0550554F}" type="pres">
      <dgm:prSet presAssocID="{409D895B-E563-4257-AD73-2D2E82B1CEA6}" presName="parentText" presStyleLbl="node1" presStyleIdx="7" presStyleCnt="9">
        <dgm:presLayoutVars>
          <dgm:chMax val="0"/>
          <dgm:bulletEnabled val="1"/>
        </dgm:presLayoutVars>
      </dgm:prSet>
      <dgm:spPr/>
    </dgm:pt>
    <dgm:pt modelId="{5D267AD0-FCF8-410F-A815-5221867CE19E}" type="pres">
      <dgm:prSet presAssocID="{76DB647D-5794-494C-890F-87A027C3C97A}" presName="spacer" presStyleCnt="0"/>
      <dgm:spPr/>
    </dgm:pt>
    <dgm:pt modelId="{58B24B1B-72FB-4FE3-8DCD-1399D51DE58D}" type="pres">
      <dgm:prSet presAssocID="{15951418-F7D4-497B-915A-9260926CC6D4}" presName="parentText" presStyleLbl="node1" presStyleIdx="8" presStyleCnt="9">
        <dgm:presLayoutVars>
          <dgm:chMax val="0"/>
          <dgm:bulletEnabled val="1"/>
        </dgm:presLayoutVars>
      </dgm:prSet>
      <dgm:spPr/>
    </dgm:pt>
  </dgm:ptLst>
  <dgm:cxnLst>
    <dgm:cxn modelId="{9EE76602-F6EF-43CE-8674-DC458085CC82}" srcId="{801D942D-383C-4736-9E08-995A37AF6076}" destId="{169E49BA-E34F-4DA7-9413-F710F9C5EC04}" srcOrd="5" destOrd="0" parTransId="{9E90E496-F18B-43FA-826F-90F72C25929D}" sibTransId="{29B77EE0-5B07-4643-AE83-B9E366ADE346}"/>
    <dgm:cxn modelId="{7C8FE206-447E-4C27-9CD7-DCBA389FA83C}" type="presOf" srcId="{02403193-3F7C-4262-94F2-26AA93ADAA34}" destId="{2BECA798-EDEF-4414-81F8-5DA888A073BF}" srcOrd="0" destOrd="0" presId="urn:microsoft.com/office/officeart/2005/8/layout/vList2"/>
    <dgm:cxn modelId="{50E98E0B-FE0E-45AC-B138-CBF9E2ADF890}" srcId="{801D942D-383C-4736-9E08-995A37AF6076}" destId="{858E7BDC-2E02-47CA-966A-EB6151F0382C}" srcOrd="4" destOrd="0" parTransId="{AE3D7BE0-03DA-442F-AEF9-8200AF430B2A}" sibTransId="{C71D9A07-5741-4C17-A29B-85242C8F9E6B}"/>
    <dgm:cxn modelId="{11BE6A19-45B9-401E-BD52-4E08F95822AB}" type="presOf" srcId="{15951418-F7D4-497B-915A-9260926CC6D4}" destId="{58B24B1B-72FB-4FE3-8DCD-1399D51DE58D}" srcOrd="0" destOrd="0" presId="urn:microsoft.com/office/officeart/2005/8/layout/vList2"/>
    <dgm:cxn modelId="{00656E23-EC01-4B7C-B15D-29F760612FC2}" srcId="{801D942D-383C-4736-9E08-995A37AF6076}" destId="{CD37BAC4-E388-4079-857E-F52BE808E8C8}" srcOrd="2" destOrd="0" parTransId="{D4AA1DD1-38E4-4695-B432-9434CA340FD3}" sibTransId="{BC5C85BD-01A1-4C32-B15C-4E1F2D5B21E7}"/>
    <dgm:cxn modelId="{298CA835-E8A9-46C5-AD9A-A3B2974B1892}" srcId="{801D942D-383C-4736-9E08-995A37AF6076}" destId="{00871EEA-FA34-4172-9C68-8B952D13723F}" srcOrd="1" destOrd="0" parTransId="{287DA1C5-C050-49EA-AFB8-567138828F42}" sibTransId="{C58AC552-8959-46BC-B132-CA57DE3DF419}"/>
    <dgm:cxn modelId="{C60EB340-EAFC-4E7C-A739-11F7D98B448C}" type="presOf" srcId="{CC842A9D-7ACE-4E87-9AB3-4D002F2F47C1}" destId="{7509261D-BE3C-4FE4-9D9F-140E7E54F905}" srcOrd="0" destOrd="0" presId="urn:microsoft.com/office/officeart/2005/8/layout/vList2"/>
    <dgm:cxn modelId="{65FBCE6D-AA94-4497-8EBF-507254F0506C}" type="presOf" srcId="{169E49BA-E34F-4DA7-9413-F710F9C5EC04}" destId="{0DDB3A69-F8B0-4C6F-A0DC-186C5529A1EB}" srcOrd="0" destOrd="0" presId="urn:microsoft.com/office/officeart/2005/8/layout/vList2"/>
    <dgm:cxn modelId="{7834A757-7311-40A1-8656-9315BE5F9184}" type="presOf" srcId="{858E7BDC-2E02-47CA-966A-EB6151F0382C}" destId="{02ABDEE3-6E05-40CD-A2A8-7CC35E271451}" srcOrd="0" destOrd="0" presId="urn:microsoft.com/office/officeart/2005/8/layout/vList2"/>
    <dgm:cxn modelId="{6E58C359-20B2-491D-B72C-FD01C231921C}" type="presOf" srcId="{4CF99ED0-4756-42DA-8888-9B2F8DA0643B}" destId="{C69EB59E-5495-4651-9334-3398AD534AAB}" srcOrd="0" destOrd="0" presId="urn:microsoft.com/office/officeart/2005/8/layout/vList2"/>
    <dgm:cxn modelId="{E069858B-2E45-4179-BC19-B109737B0319}" type="presOf" srcId="{00871EEA-FA34-4172-9C68-8B952D13723F}" destId="{2F3D0490-0585-450F-9CDE-4080518E52FB}" srcOrd="0" destOrd="0" presId="urn:microsoft.com/office/officeart/2005/8/layout/vList2"/>
    <dgm:cxn modelId="{18A0D994-BC92-4034-B063-AC032C244499}" type="presOf" srcId="{801D942D-383C-4736-9E08-995A37AF6076}" destId="{73EFF22E-9FB7-48FD-B1A0-8B1AF76671E0}" srcOrd="0" destOrd="0" presId="urn:microsoft.com/office/officeart/2005/8/layout/vList2"/>
    <dgm:cxn modelId="{56B3CE9F-CC7C-47B6-B3B5-D8F716E4480A}" srcId="{801D942D-383C-4736-9E08-995A37AF6076}" destId="{4CF99ED0-4756-42DA-8888-9B2F8DA0643B}" srcOrd="3" destOrd="0" parTransId="{F5CF2D6C-5AC1-4B90-9AEF-C4A115B5CB0D}" sibTransId="{507B7EC0-D5C0-43D4-8EBD-CBF3C5CB6BCE}"/>
    <dgm:cxn modelId="{70B850A0-6DF7-4A73-9E6C-C06510FE7D05}" srcId="{801D942D-383C-4736-9E08-995A37AF6076}" destId="{409D895B-E563-4257-AD73-2D2E82B1CEA6}" srcOrd="7" destOrd="0" parTransId="{9B214178-1CA7-430E-BAE7-A52FC850204B}" sibTransId="{76DB647D-5794-494C-890F-87A027C3C97A}"/>
    <dgm:cxn modelId="{A9BC87A0-2EAC-4B5D-80A0-974751BD9F7C}" srcId="{801D942D-383C-4736-9E08-995A37AF6076}" destId="{02403193-3F7C-4262-94F2-26AA93ADAA34}" srcOrd="0" destOrd="0" parTransId="{709A90A9-8463-4128-AE57-1B82E420F878}" sibTransId="{D2378CCB-A67D-4772-8817-B4FD7BE2D9EE}"/>
    <dgm:cxn modelId="{F04947D2-228A-4238-B8FF-93115A18655F}" srcId="{801D942D-383C-4736-9E08-995A37AF6076}" destId="{CC842A9D-7ACE-4E87-9AB3-4D002F2F47C1}" srcOrd="6" destOrd="0" parTransId="{08116A5F-3232-4E63-964C-6ACF6CEAD6A8}" sibTransId="{79A8FEB7-76BE-4327-B85A-61A51C1CB30D}"/>
    <dgm:cxn modelId="{80C512DB-A99F-438B-BF7B-13BF72470CAD}" type="presOf" srcId="{409D895B-E563-4257-AD73-2D2E82B1CEA6}" destId="{DBFD194C-442F-41A9-82DB-98DF0550554F}" srcOrd="0" destOrd="0" presId="urn:microsoft.com/office/officeart/2005/8/layout/vList2"/>
    <dgm:cxn modelId="{56BB53E7-7251-4038-AE94-013596BD942C}" type="presOf" srcId="{CD37BAC4-E388-4079-857E-F52BE808E8C8}" destId="{2E099A6C-C7E7-4AC5-97AF-238190A4118A}" srcOrd="0" destOrd="0" presId="urn:microsoft.com/office/officeart/2005/8/layout/vList2"/>
    <dgm:cxn modelId="{A966C2FC-ED92-4D12-889B-86C5E64C5E2B}" srcId="{801D942D-383C-4736-9E08-995A37AF6076}" destId="{15951418-F7D4-497B-915A-9260926CC6D4}" srcOrd="8" destOrd="0" parTransId="{BE8ADB98-E91E-4666-9131-D6F5ABD40B43}" sibTransId="{29A65551-01FB-4DB5-9F53-5977B5F3BEAD}"/>
    <dgm:cxn modelId="{17AC668D-8063-41E2-800E-52728D77A2DA}" type="presParOf" srcId="{73EFF22E-9FB7-48FD-B1A0-8B1AF76671E0}" destId="{2BECA798-EDEF-4414-81F8-5DA888A073BF}" srcOrd="0" destOrd="0" presId="urn:microsoft.com/office/officeart/2005/8/layout/vList2"/>
    <dgm:cxn modelId="{1EA6B99D-346A-4AF3-86D6-6EF1A18C1F51}" type="presParOf" srcId="{73EFF22E-9FB7-48FD-B1A0-8B1AF76671E0}" destId="{ECCA85CE-AEA9-4E29-8D1F-F90F1CC34387}" srcOrd="1" destOrd="0" presId="urn:microsoft.com/office/officeart/2005/8/layout/vList2"/>
    <dgm:cxn modelId="{167059D2-3C9A-4EF8-9102-A30BB51D2D7B}" type="presParOf" srcId="{73EFF22E-9FB7-48FD-B1A0-8B1AF76671E0}" destId="{2F3D0490-0585-450F-9CDE-4080518E52FB}" srcOrd="2" destOrd="0" presId="urn:microsoft.com/office/officeart/2005/8/layout/vList2"/>
    <dgm:cxn modelId="{B68E02E7-D9EA-4EB0-B26B-0AF5C7C58FDE}" type="presParOf" srcId="{73EFF22E-9FB7-48FD-B1A0-8B1AF76671E0}" destId="{B9D02EDA-551E-4B3D-B434-BEE5F53B6CB2}" srcOrd="3" destOrd="0" presId="urn:microsoft.com/office/officeart/2005/8/layout/vList2"/>
    <dgm:cxn modelId="{50DFA4D4-5517-4F84-96BC-F49C2069CFFC}" type="presParOf" srcId="{73EFF22E-9FB7-48FD-B1A0-8B1AF76671E0}" destId="{2E099A6C-C7E7-4AC5-97AF-238190A4118A}" srcOrd="4" destOrd="0" presId="urn:microsoft.com/office/officeart/2005/8/layout/vList2"/>
    <dgm:cxn modelId="{EE398DAE-349C-4EDE-931F-BA04561154E2}" type="presParOf" srcId="{73EFF22E-9FB7-48FD-B1A0-8B1AF76671E0}" destId="{CF648E24-1CD7-4EDF-938E-E2BAB4242EF5}" srcOrd="5" destOrd="0" presId="urn:microsoft.com/office/officeart/2005/8/layout/vList2"/>
    <dgm:cxn modelId="{C95CD3DD-D7CC-4A6E-875D-0FBCAAA976D6}" type="presParOf" srcId="{73EFF22E-9FB7-48FD-B1A0-8B1AF76671E0}" destId="{C69EB59E-5495-4651-9334-3398AD534AAB}" srcOrd="6" destOrd="0" presId="urn:microsoft.com/office/officeart/2005/8/layout/vList2"/>
    <dgm:cxn modelId="{B6A52C9C-9E51-4EFD-A9ED-8B78668E5E6F}" type="presParOf" srcId="{73EFF22E-9FB7-48FD-B1A0-8B1AF76671E0}" destId="{0591C850-A6CE-4CBB-BDDB-E53F4A6240A4}" srcOrd="7" destOrd="0" presId="urn:microsoft.com/office/officeart/2005/8/layout/vList2"/>
    <dgm:cxn modelId="{A22705F9-4AA7-4C48-8C91-63A65FE2E7A9}" type="presParOf" srcId="{73EFF22E-9FB7-48FD-B1A0-8B1AF76671E0}" destId="{02ABDEE3-6E05-40CD-A2A8-7CC35E271451}" srcOrd="8" destOrd="0" presId="urn:microsoft.com/office/officeart/2005/8/layout/vList2"/>
    <dgm:cxn modelId="{AD40A555-B3F1-4A93-8CF5-482A42F30215}" type="presParOf" srcId="{73EFF22E-9FB7-48FD-B1A0-8B1AF76671E0}" destId="{20F7922F-B23C-42D8-8409-65DA1E71E791}" srcOrd="9" destOrd="0" presId="urn:microsoft.com/office/officeart/2005/8/layout/vList2"/>
    <dgm:cxn modelId="{7A7669BB-6040-4FBF-964D-F249351B4C25}" type="presParOf" srcId="{73EFF22E-9FB7-48FD-B1A0-8B1AF76671E0}" destId="{0DDB3A69-F8B0-4C6F-A0DC-186C5529A1EB}" srcOrd="10" destOrd="0" presId="urn:microsoft.com/office/officeart/2005/8/layout/vList2"/>
    <dgm:cxn modelId="{15ACAF39-6BCC-4022-AC4F-2D5921553C26}" type="presParOf" srcId="{73EFF22E-9FB7-48FD-B1A0-8B1AF76671E0}" destId="{6EEDEF85-BA06-41C7-A4F5-C2386A6AB8FD}" srcOrd="11" destOrd="0" presId="urn:microsoft.com/office/officeart/2005/8/layout/vList2"/>
    <dgm:cxn modelId="{CA7382C3-868E-41E7-A0BD-17AF6E2E7280}" type="presParOf" srcId="{73EFF22E-9FB7-48FD-B1A0-8B1AF76671E0}" destId="{7509261D-BE3C-4FE4-9D9F-140E7E54F905}" srcOrd="12" destOrd="0" presId="urn:microsoft.com/office/officeart/2005/8/layout/vList2"/>
    <dgm:cxn modelId="{997012D9-C6F4-4CF4-8AEB-686B176DA337}" type="presParOf" srcId="{73EFF22E-9FB7-48FD-B1A0-8B1AF76671E0}" destId="{EEB11012-1BE4-4CD1-8EE1-FD4500F1479A}" srcOrd="13" destOrd="0" presId="urn:microsoft.com/office/officeart/2005/8/layout/vList2"/>
    <dgm:cxn modelId="{8B2E788A-C74A-4B5B-88B6-87BD87E26D94}" type="presParOf" srcId="{73EFF22E-9FB7-48FD-B1A0-8B1AF76671E0}" destId="{DBFD194C-442F-41A9-82DB-98DF0550554F}" srcOrd="14" destOrd="0" presId="urn:microsoft.com/office/officeart/2005/8/layout/vList2"/>
    <dgm:cxn modelId="{2104BFCC-BB6A-44F3-A9B2-91B84A7F8180}" type="presParOf" srcId="{73EFF22E-9FB7-48FD-B1A0-8B1AF76671E0}" destId="{5D267AD0-FCF8-410F-A815-5221867CE19E}" srcOrd="15" destOrd="0" presId="urn:microsoft.com/office/officeart/2005/8/layout/vList2"/>
    <dgm:cxn modelId="{B9E3307A-E010-44D4-BD71-FA77062FB139}" type="presParOf" srcId="{73EFF22E-9FB7-48FD-B1A0-8B1AF76671E0}" destId="{58B24B1B-72FB-4FE3-8DCD-1399D51DE58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776E2A-E45D-452A-AB08-C7B5EE3142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344AA0-E6A8-4EF9-B581-9192500E1911}">
      <dgm:prSet/>
      <dgm:spPr/>
      <dgm:t>
        <a:bodyPr/>
        <a:lstStyle/>
        <a:p>
          <a:r>
            <a:rPr lang="lv-LV"/>
            <a:t>INDIVIDUĀLĀ ATBALSTS PAKALPOJUMI:</a:t>
          </a:r>
          <a:endParaRPr lang="en-US"/>
        </a:p>
      </dgm:t>
    </dgm:pt>
    <dgm:pt modelId="{0BB8D101-89EE-407F-B79D-375AEB5531D9}" type="parTrans" cxnId="{C00340B7-CC4E-4FE9-BFB4-3C7E1B01DBBA}">
      <dgm:prSet/>
      <dgm:spPr/>
      <dgm:t>
        <a:bodyPr/>
        <a:lstStyle/>
        <a:p>
          <a:endParaRPr lang="en-US"/>
        </a:p>
      </dgm:t>
    </dgm:pt>
    <dgm:pt modelId="{C9F14BC6-A47D-4963-B10D-CBD778A78331}" type="sibTrans" cxnId="{C00340B7-CC4E-4FE9-BFB4-3C7E1B01DBBA}">
      <dgm:prSet/>
      <dgm:spPr/>
      <dgm:t>
        <a:bodyPr/>
        <a:lstStyle/>
        <a:p>
          <a:endParaRPr lang="en-US"/>
        </a:p>
      </dgm:t>
    </dgm:pt>
    <dgm:pt modelId="{8D985B16-578E-4EE6-879A-CF7AA2E04458}">
      <dgm:prSet/>
      <dgm:spPr/>
      <dgm:t>
        <a:bodyPr/>
        <a:lstStyle/>
        <a:p>
          <a:r>
            <a:rPr lang="lv-LV"/>
            <a:t>Aprūpe mājas</a:t>
          </a:r>
          <a:endParaRPr lang="en-US"/>
        </a:p>
      </dgm:t>
    </dgm:pt>
    <dgm:pt modelId="{A3A2800C-6755-4EAD-8C10-A62C8ECB96E1}" type="parTrans" cxnId="{37519895-DEAB-4677-BA9A-D0BD4B236F63}">
      <dgm:prSet/>
      <dgm:spPr/>
      <dgm:t>
        <a:bodyPr/>
        <a:lstStyle/>
        <a:p>
          <a:endParaRPr lang="en-US"/>
        </a:p>
      </dgm:t>
    </dgm:pt>
    <dgm:pt modelId="{9975576A-BEE6-4830-9FFF-1B366A495515}" type="sibTrans" cxnId="{37519895-DEAB-4677-BA9A-D0BD4B236F63}">
      <dgm:prSet/>
      <dgm:spPr/>
      <dgm:t>
        <a:bodyPr/>
        <a:lstStyle/>
        <a:p>
          <a:endParaRPr lang="en-US"/>
        </a:p>
      </dgm:t>
    </dgm:pt>
    <dgm:pt modelId="{9CD9734F-41D8-4414-A102-B3598052FBFC}">
      <dgm:prSet/>
      <dgm:spPr/>
      <dgm:t>
        <a:bodyPr/>
        <a:lstStyle/>
        <a:p>
          <a:r>
            <a:rPr lang="lv-LV"/>
            <a:t>Asistenta pakalpojums</a:t>
          </a:r>
          <a:endParaRPr lang="en-US"/>
        </a:p>
      </dgm:t>
    </dgm:pt>
    <dgm:pt modelId="{115054E7-3840-440B-BB5A-ADCE597D0F76}" type="parTrans" cxnId="{B20698E6-4850-4978-A1FC-C109BAFB620B}">
      <dgm:prSet/>
      <dgm:spPr/>
      <dgm:t>
        <a:bodyPr/>
        <a:lstStyle/>
        <a:p>
          <a:endParaRPr lang="en-US"/>
        </a:p>
      </dgm:t>
    </dgm:pt>
    <dgm:pt modelId="{0A393AAF-AEA3-44AE-A8C3-C9C08A6892F9}" type="sibTrans" cxnId="{B20698E6-4850-4978-A1FC-C109BAFB620B}">
      <dgm:prSet/>
      <dgm:spPr/>
      <dgm:t>
        <a:bodyPr/>
        <a:lstStyle/>
        <a:p>
          <a:endParaRPr lang="en-US"/>
        </a:p>
      </dgm:t>
    </dgm:pt>
    <dgm:pt modelId="{EEF40121-DB62-4D5F-A3DD-7020401E7698}">
      <dgm:prSet/>
      <dgm:spPr/>
      <dgm:t>
        <a:bodyPr/>
        <a:lstStyle/>
        <a:p>
          <a:r>
            <a:rPr lang="lv-LV"/>
            <a:t>Atbalsta personas pakalpojums</a:t>
          </a:r>
          <a:endParaRPr lang="en-US"/>
        </a:p>
      </dgm:t>
    </dgm:pt>
    <dgm:pt modelId="{4170EDE2-5FC9-4398-BE98-DEBA29775A21}" type="parTrans" cxnId="{9E641E20-EFEF-4681-8721-0FE1C54C6926}">
      <dgm:prSet/>
      <dgm:spPr/>
      <dgm:t>
        <a:bodyPr/>
        <a:lstStyle/>
        <a:p>
          <a:endParaRPr lang="en-US"/>
        </a:p>
      </dgm:t>
    </dgm:pt>
    <dgm:pt modelId="{E5B6230F-1C18-48FC-A67E-E3A34DF6C12C}" type="sibTrans" cxnId="{9E641E20-EFEF-4681-8721-0FE1C54C6926}">
      <dgm:prSet/>
      <dgm:spPr/>
      <dgm:t>
        <a:bodyPr/>
        <a:lstStyle/>
        <a:p>
          <a:endParaRPr lang="en-US"/>
        </a:p>
      </dgm:t>
    </dgm:pt>
    <dgm:pt modelId="{DAA7BAF4-A931-4FB9-95EB-4AA441D8DF28}">
      <dgm:prSet/>
      <dgm:spPr/>
      <dgm:t>
        <a:bodyPr/>
        <a:lstStyle/>
        <a:p>
          <a:r>
            <a:rPr lang="lv-LV"/>
            <a:t>Ģimenes asistenta pakalpojums</a:t>
          </a:r>
          <a:endParaRPr lang="en-US"/>
        </a:p>
      </dgm:t>
    </dgm:pt>
    <dgm:pt modelId="{CE6B6FEC-AAFD-4713-B227-E2F03100E7D3}" type="parTrans" cxnId="{46B1B401-B8B4-4330-9AC1-0197DE5C87E6}">
      <dgm:prSet/>
      <dgm:spPr/>
      <dgm:t>
        <a:bodyPr/>
        <a:lstStyle/>
        <a:p>
          <a:endParaRPr lang="en-US"/>
        </a:p>
      </dgm:t>
    </dgm:pt>
    <dgm:pt modelId="{07D9B79D-0489-4A8E-91C7-086CDE7D60B8}" type="sibTrans" cxnId="{46B1B401-B8B4-4330-9AC1-0197DE5C87E6}">
      <dgm:prSet/>
      <dgm:spPr/>
      <dgm:t>
        <a:bodyPr/>
        <a:lstStyle/>
        <a:p>
          <a:endParaRPr lang="en-US"/>
        </a:p>
      </dgm:t>
    </dgm:pt>
    <dgm:pt modelId="{D29D40CB-8571-4833-B410-D9625226053B}">
      <dgm:prSet/>
      <dgm:spPr/>
      <dgm:t>
        <a:bodyPr/>
        <a:lstStyle/>
        <a:p>
          <a:r>
            <a:rPr lang="lv-LV"/>
            <a:t>Atbalsta grupas un grupu nodarbības</a:t>
          </a:r>
          <a:endParaRPr lang="en-US"/>
        </a:p>
      </dgm:t>
    </dgm:pt>
    <dgm:pt modelId="{3A9BD9C8-F343-41A5-944C-786F76C34887}" type="parTrans" cxnId="{23FE7704-97A6-40F2-A2DB-F3EB269AC7BD}">
      <dgm:prSet/>
      <dgm:spPr/>
      <dgm:t>
        <a:bodyPr/>
        <a:lstStyle/>
        <a:p>
          <a:endParaRPr lang="en-US"/>
        </a:p>
      </dgm:t>
    </dgm:pt>
    <dgm:pt modelId="{B68FB0C9-90CE-4158-9343-365549868303}" type="sibTrans" cxnId="{23FE7704-97A6-40F2-A2DB-F3EB269AC7BD}">
      <dgm:prSet/>
      <dgm:spPr/>
      <dgm:t>
        <a:bodyPr/>
        <a:lstStyle/>
        <a:p>
          <a:endParaRPr lang="en-US"/>
        </a:p>
      </dgm:t>
    </dgm:pt>
    <dgm:pt modelId="{4F20C851-7849-4485-AEB9-4EF5B5A98930}" type="pres">
      <dgm:prSet presAssocID="{30776E2A-E45D-452A-AB08-C7B5EE3142F4}" presName="linear" presStyleCnt="0">
        <dgm:presLayoutVars>
          <dgm:animLvl val="lvl"/>
          <dgm:resizeHandles val="exact"/>
        </dgm:presLayoutVars>
      </dgm:prSet>
      <dgm:spPr/>
    </dgm:pt>
    <dgm:pt modelId="{30EAA3E8-E77C-45ED-A554-0E95F33663F9}" type="pres">
      <dgm:prSet presAssocID="{14344AA0-E6A8-4EF9-B581-9192500E1911}" presName="parentText" presStyleLbl="node1" presStyleIdx="0" presStyleCnt="6">
        <dgm:presLayoutVars>
          <dgm:chMax val="0"/>
          <dgm:bulletEnabled val="1"/>
        </dgm:presLayoutVars>
      </dgm:prSet>
      <dgm:spPr/>
    </dgm:pt>
    <dgm:pt modelId="{35649B08-24B6-422D-BF61-776C63958179}" type="pres">
      <dgm:prSet presAssocID="{C9F14BC6-A47D-4963-B10D-CBD778A78331}" presName="spacer" presStyleCnt="0"/>
      <dgm:spPr/>
    </dgm:pt>
    <dgm:pt modelId="{EBEFCBC3-233E-48FD-8474-72C02365310B}" type="pres">
      <dgm:prSet presAssocID="{8D985B16-578E-4EE6-879A-CF7AA2E04458}" presName="parentText" presStyleLbl="node1" presStyleIdx="1" presStyleCnt="6">
        <dgm:presLayoutVars>
          <dgm:chMax val="0"/>
          <dgm:bulletEnabled val="1"/>
        </dgm:presLayoutVars>
      </dgm:prSet>
      <dgm:spPr/>
    </dgm:pt>
    <dgm:pt modelId="{6E9757ED-D3A4-4A5D-94BF-02783353C03F}" type="pres">
      <dgm:prSet presAssocID="{9975576A-BEE6-4830-9FFF-1B366A495515}" presName="spacer" presStyleCnt="0"/>
      <dgm:spPr/>
    </dgm:pt>
    <dgm:pt modelId="{B185C3CB-7C0A-4810-AF2C-F32CDBDF1690}" type="pres">
      <dgm:prSet presAssocID="{9CD9734F-41D8-4414-A102-B3598052FBFC}" presName="parentText" presStyleLbl="node1" presStyleIdx="2" presStyleCnt="6">
        <dgm:presLayoutVars>
          <dgm:chMax val="0"/>
          <dgm:bulletEnabled val="1"/>
        </dgm:presLayoutVars>
      </dgm:prSet>
      <dgm:spPr/>
    </dgm:pt>
    <dgm:pt modelId="{12E72EDA-42E5-46E6-9445-84F07E1D8118}" type="pres">
      <dgm:prSet presAssocID="{0A393AAF-AEA3-44AE-A8C3-C9C08A6892F9}" presName="spacer" presStyleCnt="0"/>
      <dgm:spPr/>
    </dgm:pt>
    <dgm:pt modelId="{1817D9C2-8593-4C07-9B70-B0EA564997FF}" type="pres">
      <dgm:prSet presAssocID="{EEF40121-DB62-4D5F-A3DD-7020401E7698}" presName="parentText" presStyleLbl="node1" presStyleIdx="3" presStyleCnt="6">
        <dgm:presLayoutVars>
          <dgm:chMax val="0"/>
          <dgm:bulletEnabled val="1"/>
        </dgm:presLayoutVars>
      </dgm:prSet>
      <dgm:spPr/>
    </dgm:pt>
    <dgm:pt modelId="{3054ECDF-43F7-41C6-B436-A338F248918F}" type="pres">
      <dgm:prSet presAssocID="{E5B6230F-1C18-48FC-A67E-E3A34DF6C12C}" presName="spacer" presStyleCnt="0"/>
      <dgm:spPr/>
    </dgm:pt>
    <dgm:pt modelId="{126C4B5D-E592-4C95-AAEA-5E5F8E3F8B64}" type="pres">
      <dgm:prSet presAssocID="{DAA7BAF4-A931-4FB9-95EB-4AA441D8DF28}" presName="parentText" presStyleLbl="node1" presStyleIdx="4" presStyleCnt="6">
        <dgm:presLayoutVars>
          <dgm:chMax val="0"/>
          <dgm:bulletEnabled val="1"/>
        </dgm:presLayoutVars>
      </dgm:prSet>
      <dgm:spPr/>
    </dgm:pt>
    <dgm:pt modelId="{613C3B5F-E95E-4F54-ACFE-FE61672A3B11}" type="pres">
      <dgm:prSet presAssocID="{07D9B79D-0489-4A8E-91C7-086CDE7D60B8}" presName="spacer" presStyleCnt="0"/>
      <dgm:spPr/>
    </dgm:pt>
    <dgm:pt modelId="{C4A9CBBE-3AD8-452D-97B7-1B70D434CB4A}" type="pres">
      <dgm:prSet presAssocID="{D29D40CB-8571-4833-B410-D9625226053B}" presName="parentText" presStyleLbl="node1" presStyleIdx="5" presStyleCnt="6">
        <dgm:presLayoutVars>
          <dgm:chMax val="0"/>
          <dgm:bulletEnabled val="1"/>
        </dgm:presLayoutVars>
      </dgm:prSet>
      <dgm:spPr/>
    </dgm:pt>
  </dgm:ptLst>
  <dgm:cxnLst>
    <dgm:cxn modelId="{5428BB00-63C9-41A6-A336-6B959E31DFBD}" type="presOf" srcId="{DAA7BAF4-A931-4FB9-95EB-4AA441D8DF28}" destId="{126C4B5D-E592-4C95-AAEA-5E5F8E3F8B64}" srcOrd="0" destOrd="0" presId="urn:microsoft.com/office/officeart/2005/8/layout/vList2"/>
    <dgm:cxn modelId="{46B1B401-B8B4-4330-9AC1-0197DE5C87E6}" srcId="{30776E2A-E45D-452A-AB08-C7B5EE3142F4}" destId="{DAA7BAF4-A931-4FB9-95EB-4AA441D8DF28}" srcOrd="4" destOrd="0" parTransId="{CE6B6FEC-AAFD-4713-B227-E2F03100E7D3}" sibTransId="{07D9B79D-0489-4A8E-91C7-086CDE7D60B8}"/>
    <dgm:cxn modelId="{23FE7704-97A6-40F2-A2DB-F3EB269AC7BD}" srcId="{30776E2A-E45D-452A-AB08-C7B5EE3142F4}" destId="{D29D40CB-8571-4833-B410-D9625226053B}" srcOrd="5" destOrd="0" parTransId="{3A9BD9C8-F343-41A5-944C-786F76C34887}" sibTransId="{B68FB0C9-90CE-4158-9343-365549868303}"/>
    <dgm:cxn modelId="{9E641E20-EFEF-4681-8721-0FE1C54C6926}" srcId="{30776E2A-E45D-452A-AB08-C7B5EE3142F4}" destId="{EEF40121-DB62-4D5F-A3DD-7020401E7698}" srcOrd="3" destOrd="0" parTransId="{4170EDE2-5FC9-4398-BE98-DEBA29775A21}" sibTransId="{E5B6230F-1C18-48FC-A67E-E3A34DF6C12C}"/>
    <dgm:cxn modelId="{3D58933C-75F4-4D66-BE66-CC2F943A18F8}" type="presOf" srcId="{EEF40121-DB62-4D5F-A3DD-7020401E7698}" destId="{1817D9C2-8593-4C07-9B70-B0EA564997FF}" srcOrd="0" destOrd="0" presId="urn:microsoft.com/office/officeart/2005/8/layout/vList2"/>
    <dgm:cxn modelId="{799F725C-4149-4C22-A1F4-9647E495CA56}" type="presOf" srcId="{14344AA0-E6A8-4EF9-B581-9192500E1911}" destId="{30EAA3E8-E77C-45ED-A554-0E95F33663F9}" srcOrd="0" destOrd="0" presId="urn:microsoft.com/office/officeart/2005/8/layout/vList2"/>
    <dgm:cxn modelId="{79B9E954-48DF-4B4D-B1D0-5BEDB191B162}" type="presOf" srcId="{9CD9734F-41D8-4414-A102-B3598052FBFC}" destId="{B185C3CB-7C0A-4810-AF2C-F32CDBDF1690}" srcOrd="0" destOrd="0" presId="urn:microsoft.com/office/officeart/2005/8/layout/vList2"/>
    <dgm:cxn modelId="{9B153A78-CDB9-4C3A-A3DF-FC4541DEDF20}" type="presOf" srcId="{8D985B16-578E-4EE6-879A-CF7AA2E04458}" destId="{EBEFCBC3-233E-48FD-8474-72C02365310B}" srcOrd="0" destOrd="0" presId="urn:microsoft.com/office/officeart/2005/8/layout/vList2"/>
    <dgm:cxn modelId="{5EFAE47B-B9DB-424E-9896-ACB6D8D5D84E}" type="presOf" srcId="{D29D40CB-8571-4833-B410-D9625226053B}" destId="{C4A9CBBE-3AD8-452D-97B7-1B70D434CB4A}" srcOrd="0" destOrd="0" presId="urn:microsoft.com/office/officeart/2005/8/layout/vList2"/>
    <dgm:cxn modelId="{37519895-DEAB-4677-BA9A-D0BD4B236F63}" srcId="{30776E2A-E45D-452A-AB08-C7B5EE3142F4}" destId="{8D985B16-578E-4EE6-879A-CF7AA2E04458}" srcOrd="1" destOrd="0" parTransId="{A3A2800C-6755-4EAD-8C10-A62C8ECB96E1}" sibTransId="{9975576A-BEE6-4830-9FFF-1B366A495515}"/>
    <dgm:cxn modelId="{C00340B7-CC4E-4FE9-BFB4-3C7E1B01DBBA}" srcId="{30776E2A-E45D-452A-AB08-C7B5EE3142F4}" destId="{14344AA0-E6A8-4EF9-B581-9192500E1911}" srcOrd="0" destOrd="0" parTransId="{0BB8D101-89EE-407F-B79D-375AEB5531D9}" sibTransId="{C9F14BC6-A47D-4963-B10D-CBD778A78331}"/>
    <dgm:cxn modelId="{B20698E6-4850-4978-A1FC-C109BAFB620B}" srcId="{30776E2A-E45D-452A-AB08-C7B5EE3142F4}" destId="{9CD9734F-41D8-4414-A102-B3598052FBFC}" srcOrd="2" destOrd="0" parTransId="{115054E7-3840-440B-BB5A-ADCE597D0F76}" sibTransId="{0A393AAF-AEA3-44AE-A8C3-C9C08A6892F9}"/>
    <dgm:cxn modelId="{8E04C3EE-B62B-49DF-BCB4-BADABD854A29}" type="presOf" srcId="{30776E2A-E45D-452A-AB08-C7B5EE3142F4}" destId="{4F20C851-7849-4485-AEB9-4EF5B5A98930}" srcOrd="0" destOrd="0" presId="urn:microsoft.com/office/officeart/2005/8/layout/vList2"/>
    <dgm:cxn modelId="{A9519E29-1772-406F-827C-D5D0B2AD5EBE}" type="presParOf" srcId="{4F20C851-7849-4485-AEB9-4EF5B5A98930}" destId="{30EAA3E8-E77C-45ED-A554-0E95F33663F9}" srcOrd="0" destOrd="0" presId="urn:microsoft.com/office/officeart/2005/8/layout/vList2"/>
    <dgm:cxn modelId="{35ED742E-7FB7-47E7-8265-E3427CEB663D}" type="presParOf" srcId="{4F20C851-7849-4485-AEB9-4EF5B5A98930}" destId="{35649B08-24B6-422D-BF61-776C63958179}" srcOrd="1" destOrd="0" presId="urn:microsoft.com/office/officeart/2005/8/layout/vList2"/>
    <dgm:cxn modelId="{0CAE519A-4EC0-48D7-967D-16558B003FC9}" type="presParOf" srcId="{4F20C851-7849-4485-AEB9-4EF5B5A98930}" destId="{EBEFCBC3-233E-48FD-8474-72C02365310B}" srcOrd="2" destOrd="0" presId="urn:microsoft.com/office/officeart/2005/8/layout/vList2"/>
    <dgm:cxn modelId="{1B7CE813-8B1E-42C5-83BC-6E1E1285BD1E}" type="presParOf" srcId="{4F20C851-7849-4485-AEB9-4EF5B5A98930}" destId="{6E9757ED-D3A4-4A5D-94BF-02783353C03F}" srcOrd="3" destOrd="0" presId="urn:microsoft.com/office/officeart/2005/8/layout/vList2"/>
    <dgm:cxn modelId="{20771CB5-204F-4C1B-853D-EE63A60DC8BD}" type="presParOf" srcId="{4F20C851-7849-4485-AEB9-4EF5B5A98930}" destId="{B185C3CB-7C0A-4810-AF2C-F32CDBDF1690}" srcOrd="4" destOrd="0" presId="urn:microsoft.com/office/officeart/2005/8/layout/vList2"/>
    <dgm:cxn modelId="{A9C6D57F-3EAD-41BC-A5CD-DD9E7351CA68}" type="presParOf" srcId="{4F20C851-7849-4485-AEB9-4EF5B5A98930}" destId="{12E72EDA-42E5-46E6-9445-84F07E1D8118}" srcOrd="5" destOrd="0" presId="urn:microsoft.com/office/officeart/2005/8/layout/vList2"/>
    <dgm:cxn modelId="{1E8EA27A-324A-4DAD-BE64-43A3C625F416}" type="presParOf" srcId="{4F20C851-7849-4485-AEB9-4EF5B5A98930}" destId="{1817D9C2-8593-4C07-9B70-B0EA564997FF}" srcOrd="6" destOrd="0" presId="urn:microsoft.com/office/officeart/2005/8/layout/vList2"/>
    <dgm:cxn modelId="{5A6CC947-F29C-48CB-A11F-EF9CE4AA0FF3}" type="presParOf" srcId="{4F20C851-7849-4485-AEB9-4EF5B5A98930}" destId="{3054ECDF-43F7-41C6-B436-A338F248918F}" srcOrd="7" destOrd="0" presId="urn:microsoft.com/office/officeart/2005/8/layout/vList2"/>
    <dgm:cxn modelId="{F65FB35A-B0F1-40F6-972C-CF4855FDD86D}" type="presParOf" srcId="{4F20C851-7849-4485-AEB9-4EF5B5A98930}" destId="{126C4B5D-E592-4C95-AAEA-5E5F8E3F8B64}" srcOrd="8" destOrd="0" presId="urn:microsoft.com/office/officeart/2005/8/layout/vList2"/>
    <dgm:cxn modelId="{251F483A-F439-4675-A4B4-4F98A3185A14}" type="presParOf" srcId="{4F20C851-7849-4485-AEB9-4EF5B5A98930}" destId="{613C3B5F-E95E-4F54-ACFE-FE61672A3B11}" srcOrd="9" destOrd="0" presId="urn:microsoft.com/office/officeart/2005/8/layout/vList2"/>
    <dgm:cxn modelId="{DA3B463E-A1CE-4C86-9CD2-819E83E74CBA}" type="presParOf" srcId="{4F20C851-7849-4485-AEB9-4EF5B5A98930}" destId="{C4A9CBBE-3AD8-452D-97B7-1B70D434CB4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1108EE-11EF-4E30-BEC1-104D2C914C8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F06FD9-4196-4095-B68D-F7BE6C25CE26}">
      <dgm:prSet/>
      <dgm:spPr/>
      <dgm:t>
        <a:bodyPr/>
        <a:lstStyle/>
        <a:p>
          <a:r>
            <a:rPr lang="lv-LV"/>
            <a:t>ĪSLAICĪGĀS SOCIĀLĀS APRŪPES PAKALPOJUMI:</a:t>
          </a:r>
          <a:endParaRPr lang="en-US"/>
        </a:p>
      </dgm:t>
    </dgm:pt>
    <dgm:pt modelId="{4FBFBB6A-9DFD-49AB-9B17-5A3409202416}" type="parTrans" cxnId="{AFDF0BBC-3E2A-499C-94AF-379CFDD13EBE}">
      <dgm:prSet/>
      <dgm:spPr/>
      <dgm:t>
        <a:bodyPr/>
        <a:lstStyle/>
        <a:p>
          <a:endParaRPr lang="en-US"/>
        </a:p>
      </dgm:t>
    </dgm:pt>
    <dgm:pt modelId="{999E7C1A-FDE8-4820-9515-6631615A6646}" type="sibTrans" cxnId="{AFDF0BBC-3E2A-499C-94AF-379CFDD13EBE}">
      <dgm:prSet/>
      <dgm:spPr/>
      <dgm:t>
        <a:bodyPr/>
        <a:lstStyle/>
        <a:p>
          <a:endParaRPr lang="en-US"/>
        </a:p>
      </dgm:t>
    </dgm:pt>
    <dgm:pt modelId="{A2E55D64-174D-49C8-B8B3-FEB10D66C804}">
      <dgm:prSet/>
      <dgm:spPr/>
      <dgm:t>
        <a:bodyPr/>
        <a:lstStyle/>
        <a:p>
          <a:r>
            <a:rPr lang="lv-LV"/>
            <a:t>Atelpas brīdis</a:t>
          </a:r>
          <a:endParaRPr lang="en-US"/>
        </a:p>
      </dgm:t>
    </dgm:pt>
    <dgm:pt modelId="{0148B353-94DA-4368-9E79-49CF0D5F4FB1}" type="parTrans" cxnId="{B6084F84-AC2E-4FCF-BE1A-6C4A3FC31C13}">
      <dgm:prSet/>
      <dgm:spPr/>
      <dgm:t>
        <a:bodyPr/>
        <a:lstStyle/>
        <a:p>
          <a:endParaRPr lang="en-US"/>
        </a:p>
      </dgm:t>
    </dgm:pt>
    <dgm:pt modelId="{3F9AC4A3-488D-4BAA-93D8-A4792EB4F47C}" type="sibTrans" cxnId="{B6084F84-AC2E-4FCF-BE1A-6C4A3FC31C13}">
      <dgm:prSet/>
      <dgm:spPr/>
      <dgm:t>
        <a:bodyPr/>
        <a:lstStyle/>
        <a:p>
          <a:endParaRPr lang="en-US"/>
        </a:p>
      </dgm:t>
    </dgm:pt>
    <dgm:pt modelId="{6233A437-E158-4AB6-BD6B-F08FC00213AA}">
      <dgm:prSet/>
      <dgm:spPr/>
      <dgm:t>
        <a:bodyPr/>
        <a:lstStyle/>
        <a:p>
          <a:r>
            <a:rPr lang="lv-LV"/>
            <a:t>Asistenta pakalpojums</a:t>
          </a:r>
          <a:endParaRPr lang="en-US"/>
        </a:p>
      </dgm:t>
    </dgm:pt>
    <dgm:pt modelId="{7D6916E0-13CD-400A-A7CD-3FAC987670FF}" type="parTrans" cxnId="{276A7A3C-E598-4D44-A914-3799C3F349F0}">
      <dgm:prSet/>
      <dgm:spPr/>
      <dgm:t>
        <a:bodyPr/>
        <a:lstStyle/>
        <a:p>
          <a:endParaRPr lang="en-US"/>
        </a:p>
      </dgm:t>
    </dgm:pt>
    <dgm:pt modelId="{21E90E0A-D24E-4379-9A4D-CF951FF17544}" type="sibTrans" cxnId="{276A7A3C-E598-4D44-A914-3799C3F349F0}">
      <dgm:prSet/>
      <dgm:spPr/>
      <dgm:t>
        <a:bodyPr/>
        <a:lstStyle/>
        <a:p>
          <a:endParaRPr lang="en-US"/>
        </a:p>
      </dgm:t>
    </dgm:pt>
    <dgm:pt modelId="{619B1331-AD8C-4ED9-8BFD-1B671D816A9A}">
      <dgm:prSet/>
      <dgm:spPr/>
      <dgm:t>
        <a:bodyPr/>
        <a:lstStyle/>
        <a:p>
          <a:r>
            <a:rPr lang="lv-LV"/>
            <a:t>Atbalsta personas pakalpojums</a:t>
          </a:r>
          <a:endParaRPr lang="en-US"/>
        </a:p>
      </dgm:t>
    </dgm:pt>
    <dgm:pt modelId="{F553D21B-C448-4BD6-A420-35EAE813B1EC}" type="parTrans" cxnId="{F63C5596-2829-4A9F-90A2-5316425F9DDA}">
      <dgm:prSet/>
      <dgm:spPr/>
      <dgm:t>
        <a:bodyPr/>
        <a:lstStyle/>
        <a:p>
          <a:endParaRPr lang="en-US"/>
        </a:p>
      </dgm:t>
    </dgm:pt>
    <dgm:pt modelId="{B18E9047-9EAB-4FC0-95F6-0667819F2978}" type="sibTrans" cxnId="{F63C5596-2829-4A9F-90A2-5316425F9DDA}">
      <dgm:prSet/>
      <dgm:spPr/>
      <dgm:t>
        <a:bodyPr/>
        <a:lstStyle/>
        <a:p>
          <a:endParaRPr lang="en-US"/>
        </a:p>
      </dgm:t>
    </dgm:pt>
    <dgm:pt modelId="{86664EA1-E83F-4292-B568-E91DDED69068}">
      <dgm:prSet/>
      <dgm:spPr/>
      <dgm:t>
        <a:bodyPr/>
        <a:lstStyle/>
        <a:p>
          <a:r>
            <a:rPr lang="lv-LV"/>
            <a:t>Ģimenes asistenta pakalpojums</a:t>
          </a:r>
          <a:endParaRPr lang="en-US"/>
        </a:p>
      </dgm:t>
    </dgm:pt>
    <dgm:pt modelId="{7C6099DD-543A-4174-90FF-6AD28B1A346E}" type="parTrans" cxnId="{9D78DEAB-552B-4FDF-A3E2-6460DD8D32D9}">
      <dgm:prSet/>
      <dgm:spPr/>
      <dgm:t>
        <a:bodyPr/>
        <a:lstStyle/>
        <a:p>
          <a:endParaRPr lang="en-US"/>
        </a:p>
      </dgm:t>
    </dgm:pt>
    <dgm:pt modelId="{05E7C484-74A8-4D32-B475-5B1EA3ED27F8}" type="sibTrans" cxnId="{9D78DEAB-552B-4FDF-A3E2-6460DD8D32D9}">
      <dgm:prSet/>
      <dgm:spPr/>
      <dgm:t>
        <a:bodyPr/>
        <a:lstStyle/>
        <a:p>
          <a:endParaRPr lang="en-US"/>
        </a:p>
      </dgm:t>
    </dgm:pt>
    <dgm:pt modelId="{A63BA10A-1A83-4763-B153-0F6CF34E9262}">
      <dgm:prSet/>
      <dgm:spPr/>
      <dgm:t>
        <a:bodyPr/>
        <a:lstStyle/>
        <a:p>
          <a:r>
            <a:rPr lang="lv-LV"/>
            <a:t>Atbalsta grupas un grupu nodarbības</a:t>
          </a:r>
          <a:endParaRPr lang="en-US"/>
        </a:p>
      </dgm:t>
    </dgm:pt>
    <dgm:pt modelId="{28A6100B-348A-44C9-8D47-4D3C19A63E76}" type="parTrans" cxnId="{6DF873C7-8872-4F51-9BDF-F2F1C30FA719}">
      <dgm:prSet/>
      <dgm:spPr/>
      <dgm:t>
        <a:bodyPr/>
        <a:lstStyle/>
        <a:p>
          <a:endParaRPr lang="en-US"/>
        </a:p>
      </dgm:t>
    </dgm:pt>
    <dgm:pt modelId="{467B9E1D-62D6-4FB0-9CD7-E9547A446D67}" type="sibTrans" cxnId="{6DF873C7-8872-4F51-9BDF-F2F1C30FA719}">
      <dgm:prSet/>
      <dgm:spPr/>
      <dgm:t>
        <a:bodyPr/>
        <a:lstStyle/>
        <a:p>
          <a:endParaRPr lang="en-US"/>
        </a:p>
      </dgm:t>
    </dgm:pt>
    <dgm:pt modelId="{63A64A80-43B3-4DF2-AC0B-284F5584B4F9}">
      <dgm:prSet/>
      <dgm:spPr/>
      <dgm:t>
        <a:bodyPr/>
        <a:lstStyle/>
        <a:p>
          <a:r>
            <a:rPr lang="lv-LV"/>
            <a:t>Sociālās rehabilitācijas pakalpojumi</a:t>
          </a:r>
          <a:endParaRPr lang="en-US"/>
        </a:p>
      </dgm:t>
    </dgm:pt>
    <dgm:pt modelId="{BA8C90A0-766D-46E4-81D9-CBD45EA6B987}" type="parTrans" cxnId="{B89A2645-4E15-4A86-9F7C-21CB60A80FA0}">
      <dgm:prSet/>
      <dgm:spPr/>
      <dgm:t>
        <a:bodyPr/>
        <a:lstStyle/>
        <a:p>
          <a:endParaRPr lang="en-US"/>
        </a:p>
      </dgm:t>
    </dgm:pt>
    <dgm:pt modelId="{E48A83C1-B884-4613-86A5-D3CA62C1917A}" type="sibTrans" cxnId="{B89A2645-4E15-4A86-9F7C-21CB60A80FA0}">
      <dgm:prSet/>
      <dgm:spPr/>
      <dgm:t>
        <a:bodyPr/>
        <a:lstStyle/>
        <a:p>
          <a:endParaRPr lang="en-US"/>
        </a:p>
      </dgm:t>
    </dgm:pt>
    <dgm:pt modelId="{3C26E117-AB8D-4117-BC0E-EBC7C71ED918}" type="pres">
      <dgm:prSet presAssocID="{C21108EE-11EF-4E30-BEC1-104D2C914C89}" presName="linear" presStyleCnt="0">
        <dgm:presLayoutVars>
          <dgm:animLvl val="lvl"/>
          <dgm:resizeHandles val="exact"/>
        </dgm:presLayoutVars>
      </dgm:prSet>
      <dgm:spPr/>
    </dgm:pt>
    <dgm:pt modelId="{B8B40742-9F98-4F82-B29B-06FC7CB9B81F}" type="pres">
      <dgm:prSet presAssocID="{6BF06FD9-4196-4095-B68D-F7BE6C25CE26}" presName="parentText" presStyleLbl="node1" presStyleIdx="0" presStyleCnt="7">
        <dgm:presLayoutVars>
          <dgm:chMax val="0"/>
          <dgm:bulletEnabled val="1"/>
        </dgm:presLayoutVars>
      </dgm:prSet>
      <dgm:spPr/>
    </dgm:pt>
    <dgm:pt modelId="{C495A868-ED13-432C-B7A4-CCC76FE1CFD8}" type="pres">
      <dgm:prSet presAssocID="{999E7C1A-FDE8-4820-9515-6631615A6646}" presName="spacer" presStyleCnt="0"/>
      <dgm:spPr/>
    </dgm:pt>
    <dgm:pt modelId="{27E98B25-4858-434A-B162-F88A57A848E3}" type="pres">
      <dgm:prSet presAssocID="{A2E55D64-174D-49C8-B8B3-FEB10D66C804}" presName="parentText" presStyleLbl="node1" presStyleIdx="1" presStyleCnt="7">
        <dgm:presLayoutVars>
          <dgm:chMax val="0"/>
          <dgm:bulletEnabled val="1"/>
        </dgm:presLayoutVars>
      </dgm:prSet>
      <dgm:spPr/>
    </dgm:pt>
    <dgm:pt modelId="{32EDA3F5-2E47-4FD7-983B-A4B52547302C}" type="pres">
      <dgm:prSet presAssocID="{3F9AC4A3-488D-4BAA-93D8-A4792EB4F47C}" presName="spacer" presStyleCnt="0"/>
      <dgm:spPr/>
    </dgm:pt>
    <dgm:pt modelId="{0BF65532-C253-4E43-848D-BE377AB24BC9}" type="pres">
      <dgm:prSet presAssocID="{6233A437-E158-4AB6-BD6B-F08FC00213AA}" presName="parentText" presStyleLbl="node1" presStyleIdx="2" presStyleCnt="7">
        <dgm:presLayoutVars>
          <dgm:chMax val="0"/>
          <dgm:bulletEnabled val="1"/>
        </dgm:presLayoutVars>
      </dgm:prSet>
      <dgm:spPr/>
    </dgm:pt>
    <dgm:pt modelId="{B8783272-4DD1-4ED8-92B3-0882BA73B4E7}" type="pres">
      <dgm:prSet presAssocID="{21E90E0A-D24E-4379-9A4D-CF951FF17544}" presName="spacer" presStyleCnt="0"/>
      <dgm:spPr/>
    </dgm:pt>
    <dgm:pt modelId="{EDEBAA55-6A57-40C5-A4A7-16DB0597625E}" type="pres">
      <dgm:prSet presAssocID="{619B1331-AD8C-4ED9-8BFD-1B671D816A9A}" presName="parentText" presStyleLbl="node1" presStyleIdx="3" presStyleCnt="7">
        <dgm:presLayoutVars>
          <dgm:chMax val="0"/>
          <dgm:bulletEnabled val="1"/>
        </dgm:presLayoutVars>
      </dgm:prSet>
      <dgm:spPr/>
    </dgm:pt>
    <dgm:pt modelId="{52E8BB7F-FFD4-470F-B921-DC68FA2AF5ED}" type="pres">
      <dgm:prSet presAssocID="{B18E9047-9EAB-4FC0-95F6-0667819F2978}" presName="spacer" presStyleCnt="0"/>
      <dgm:spPr/>
    </dgm:pt>
    <dgm:pt modelId="{EF3C0891-BC2C-450F-B35D-97798454565E}" type="pres">
      <dgm:prSet presAssocID="{86664EA1-E83F-4292-B568-E91DDED69068}" presName="parentText" presStyleLbl="node1" presStyleIdx="4" presStyleCnt="7">
        <dgm:presLayoutVars>
          <dgm:chMax val="0"/>
          <dgm:bulletEnabled val="1"/>
        </dgm:presLayoutVars>
      </dgm:prSet>
      <dgm:spPr/>
    </dgm:pt>
    <dgm:pt modelId="{301D056F-8B11-4988-91FA-58127F57F977}" type="pres">
      <dgm:prSet presAssocID="{05E7C484-74A8-4D32-B475-5B1EA3ED27F8}" presName="spacer" presStyleCnt="0"/>
      <dgm:spPr/>
    </dgm:pt>
    <dgm:pt modelId="{6742C942-BCD3-41B5-AE6C-7B42B59B3BE0}" type="pres">
      <dgm:prSet presAssocID="{A63BA10A-1A83-4763-B153-0F6CF34E9262}" presName="parentText" presStyleLbl="node1" presStyleIdx="5" presStyleCnt="7">
        <dgm:presLayoutVars>
          <dgm:chMax val="0"/>
          <dgm:bulletEnabled val="1"/>
        </dgm:presLayoutVars>
      </dgm:prSet>
      <dgm:spPr/>
    </dgm:pt>
    <dgm:pt modelId="{9603CD86-EEDC-47AF-A8F9-857BD9C53FCF}" type="pres">
      <dgm:prSet presAssocID="{467B9E1D-62D6-4FB0-9CD7-E9547A446D67}" presName="spacer" presStyleCnt="0"/>
      <dgm:spPr/>
    </dgm:pt>
    <dgm:pt modelId="{3F0E02F4-E708-42A9-A8FD-74E40BCE5427}" type="pres">
      <dgm:prSet presAssocID="{63A64A80-43B3-4DF2-AC0B-284F5584B4F9}" presName="parentText" presStyleLbl="node1" presStyleIdx="6" presStyleCnt="7">
        <dgm:presLayoutVars>
          <dgm:chMax val="0"/>
          <dgm:bulletEnabled val="1"/>
        </dgm:presLayoutVars>
      </dgm:prSet>
      <dgm:spPr/>
    </dgm:pt>
  </dgm:ptLst>
  <dgm:cxnLst>
    <dgm:cxn modelId="{3C1AAC16-DC04-4DEC-B8C0-B4CFF063F9D7}" type="presOf" srcId="{619B1331-AD8C-4ED9-8BFD-1B671D816A9A}" destId="{EDEBAA55-6A57-40C5-A4A7-16DB0597625E}" srcOrd="0" destOrd="0" presId="urn:microsoft.com/office/officeart/2005/8/layout/vList2"/>
    <dgm:cxn modelId="{276A7A3C-E598-4D44-A914-3799C3F349F0}" srcId="{C21108EE-11EF-4E30-BEC1-104D2C914C89}" destId="{6233A437-E158-4AB6-BD6B-F08FC00213AA}" srcOrd="2" destOrd="0" parTransId="{7D6916E0-13CD-400A-A7CD-3FAC987670FF}" sibTransId="{21E90E0A-D24E-4379-9A4D-CF951FF17544}"/>
    <dgm:cxn modelId="{811CAB63-76E3-4E58-BB96-B7C9F6D589FB}" type="presOf" srcId="{C21108EE-11EF-4E30-BEC1-104D2C914C89}" destId="{3C26E117-AB8D-4117-BC0E-EBC7C71ED918}" srcOrd="0" destOrd="0" presId="urn:microsoft.com/office/officeart/2005/8/layout/vList2"/>
    <dgm:cxn modelId="{0A10C064-063A-497F-BA9E-A13D63C9F306}" type="presOf" srcId="{6233A437-E158-4AB6-BD6B-F08FC00213AA}" destId="{0BF65532-C253-4E43-848D-BE377AB24BC9}" srcOrd="0" destOrd="0" presId="urn:microsoft.com/office/officeart/2005/8/layout/vList2"/>
    <dgm:cxn modelId="{B89A2645-4E15-4A86-9F7C-21CB60A80FA0}" srcId="{C21108EE-11EF-4E30-BEC1-104D2C914C89}" destId="{63A64A80-43B3-4DF2-AC0B-284F5584B4F9}" srcOrd="6" destOrd="0" parTransId="{BA8C90A0-766D-46E4-81D9-CBD45EA6B987}" sibTransId="{E48A83C1-B884-4613-86A5-D3CA62C1917A}"/>
    <dgm:cxn modelId="{B6084F84-AC2E-4FCF-BE1A-6C4A3FC31C13}" srcId="{C21108EE-11EF-4E30-BEC1-104D2C914C89}" destId="{A2E55D64-174D-49C8-B8B3-FEB10D66C804}" srcOrd="1" destOrd="0" parTransId="{0148B353-94DA-4368-9E79-49CF0D5F4FB1}" sibTransId="{3F9AC4A3-488D-4BAA-93D8-A4792EB4F47C}"/>
    <dgm:cxn modelId="{B5A7F686-C862-46EA-825D-394376EE4BFC}" type="presOf" srcId="{86664EA1-E83F-4292-B568-E91DDED69068}" destId="{EF3C0891-BC2C-450F-B35D-97798454565E}" srcOrd="0" destOrd="0" presId="urn:microsoft.com/office/officeart/2005/8/layout/vList2"/>
    <dgm:cxn modelId="{24DD9E8C-8897-4904-8C89-5512F8AD7409}" type="presOf" srcId="{A63BA10A-1A83-4763-B153-0F6CF34E9262}" destId="{6742C942-BCD3-41B5-AE6C-7B42B59B3BE0}" srcOrd="0" destOrd="0" presId="urn:microsoft.com/office/officeart/2005/8/layout/vList2"/>
    <dgm:cxn modelId="{F63C5596-2829-4A9F-90A2-5316425F9DDA}" srcId="{C21108EE-11EF-4E30-BEC1-104D2C914C89}" destId="{619B1331-AD8C-4ED9-8BFD-1B671D816A9A}" srcOrd="3" destOrd="0" parTransId="{F553D21B-C448-4BD6-A420-35EAE813B1EC}" sibTransId="{B18E9047-9EAB-4FC0-95F6-0667819F2978}"/>
    <dgm:cxn modelId="{9D78DEAB-552B-4FDF-A3E2-6460DD8D32D9}" srcId="{C21108EE-11EF-4E30-BEC1-104D2C914C89}" destId="{86664EA1-E83F-4292-B568-E91DDED69068}" srcOrd="4" destOrd="0" parTransId="{7C6099DD-543A-4174-90FF-6AD28B1A346E}" sibTransId="{05E7C484-74A8-4D32-B475-5B1EA3ED27F8}"/>
    <dgm:cxn modelId="{AFDF0BBC-3E2A-499C-94AF-379CFDD13EBE}" srcId="{C21108EE-11EF-4E30-BEC1-104D2C914C89}" destId="{6BF06FD9-4196-4095-B68D-F7BE6C25CE26}" srcOrd="0" destOrd="0" parTransId="{4FBFBB6A-9DFD-49AB-9B17-5A3409202416}" sibTransId="{999E7C1A-FDE8-4820-9515-6631615A6646}"/>
    <dgm:cxn modelId="{8A0794C0-1EE9-41DA-A785-334363B2448C}" type="presOf" srcId="{A2E55D64-174D-49C8-B8B3-FEB10D66C804}" destId="{27E98B25-4858-434A-B162-F88A57A848E3}" srcOrd="0" destOrd="0" presId="urn:microsoft.com/office/officeart/2005/8/layout/vList2"/>
    <dgm:cxn modelId="{6DF873C7-8872-4F51-9BDF-F2F1C30FA719}" srcId="{C21108EE-11EF-4E30-BEC1-104D2C914C89}" destId="{A63BA10A-1A83-4763-B153-0F6CF34E9262}" srcOrd="5" destOrd="0" parTransId="{28A6100B-348A-44C9-8D47-4D3C19A63E76}" sibTransId="{467B9E1D-62D6-4FB0-9CD7-E9547A446D67}"/>
    <dgm:cxn modelId="{837EE3D6-BBBD-4CAD-BE60-7CACB6C1E93A}" type="presOf" srcId="{6BF06FD9-4196-4095-B68D-F7BE6C25CE26}" destId="{B8B40742-9F98-4F82-B29B-06FC7CB9B81F}" srcOrd="0" destOrd="0" presId="urn:microsoft.com/office/officeart/2005/8/layout/vList2"/>
    <dgm:cxn modelId="{4321AFD7-36E7-42AF-9516-991E7C54F187}" type="presOf" srcId="{63A64A80-43B3-4DF2-AC0B-284F5584B4F9}" destId="{3F0E02F4-E708-42A9-A8FD-74E40BCE5427}" srcOrd="0" destOrd="0" presId="urn:microsoft.com/office/officeart/2005/8/layout/vList2"/>
    <dgm:cxn modelId="{49BBC52C-E7C0-49F7-A599-0843F354677F}" type="presParOf" srcId="{3C26E117-AB8D-4117-BC0E-EBC7C71ED918}" destId="{B8B40742-9F98-4F82-B29B-06FC7CB9B81F}" srcOrd="0" destOrd="0" presId="urn:microsoft.com/office/officeart/2005/8/layout/vList2"/>
    <dgm:cxn modelId="{311FC7D7-0DB2-477E-A4FB-C44C2802ABA4}" type="presParOf" srcId="{3C26E117-AB8D-4117-BC0E-EBC7C71ED918}" destId="{C495A868-ED13-432C-B7A4-CCC76FE1CFD8}" srcOrd="1" destOrd="0" presId="urn:microsoft.com/office/officeart/2005/8/layout/vList2"/>
    <dgm:cxn modelId="{78D37ABC-B5D5-4028-8C62-0F40DF089780}" type="presParOf" srcId="{3C26E117-AB8D-4117-BC0E-EBC7C71ED918}" destId="{27E98B25-4858-434A-B162-F88A57A848E3}" srcOrd="2" destOrd="0" presId="urn:microsoft.com/office/officeart/2005/8/layout/vList2"/>
    <dgm:cxn modelId="{31EBC2C3-5234-42F2-B469-A7A8F8E59815}" type="presParOf" srcId="{3C26E117-AB8D-4117-BC0E-EBC7C71ED918}" destId="{32EDA3F5-2E47-4FD7-983B-A4B52547302C}" srcOrd="3" destOrd="0" presId="urn:microsoft.com/office/officeart/2005/8/layout/vList2"/>
    <dgm:cxn modelId="{8BE86F07-68F5-4731-AEFB-72871B36A1AF}" type="presParOf" srcId="{3C26E117-AB8D-4117-BC0E-EBC7C71ED918}" destId="{0BF65532-C253-4E43-848D-BE377AB24BC9}" srcOrd="4" destOrd="0" presId="urn:microsoft.com/office/officeart/2005/8/layout/vList2"/>
    <dgm:cxn modelId="{D1BAEDBE-2B79-4CE6-AAC0-1D510625D94A}" type="presParOf" srcId="{3C26E117-AB8D-4117-BC0E-EBC7C71ED918}" destId="{B8783272-4DD1-4ED8-92B3-0882BA73B4E7}" srcOrd="5" destOrd="0" presId="urn:microsoft.com/office/officeart/2005/8/layout/vList2"/>
    <dgm:cxn modelId="{10BF725A-252E-4A4D-9640-768EFB2BB665}" type="presParOf" srcId="{3C26E117-AB8D-4117-BC0E-EBC7C71ED918}" destId="{EDEBAA55-6A57-40C5-A4A7-16DB0597625E}" srcOrd="6" destOrd="0" presId="urn:microsoft.com/office/officeart/2005/8/layout/vList2"/>
    <dgm:cxn modelId="{F0B7F5CF-1BC3-4078-B061-99750842E360}" type="presParOf" srcId="{3C26E117-AB8D-4117-BC0E-EBC7C71ED918}" destId="{52E8BB7F-FFD4-470F-B921-DC68FA2AF5ED}" srcOrd="7" destOrd="0" presId="urn:microsoft.com/office/officeart/2005/8/layout/vList2"/>
    <dgm:cxn modelId="{B376AD41-A431-48FF-830B-BE29CEB5BCDA}" type="presParOf" srcId="{3C26E117-AB8D-4117-BC0E-EBC7C71ED918}" destId="{EF3C0891-BC2C-450F-B35D-97798454565E}" srcOrd="8" destOrd="0" presId="urn:microsoft.com/office/officeart/2005/8/layout/vList2"/>
    <dgm:cxn modelId="{A32DFF23-A8AF-4F53-9BA7-17399A3E59B1}" type="presParOf" srcId="{3C26E117-AB8D-4117-BC0E-EBC7C71ED918}" destId="{301D056F-8B11-4988-91FA-58127F57F977}" srcOrd="9" destOrd="0" presId="urn:microsoft.com/office/officeart/2005/8/layout/vList2"/>
    <dgm:cxn modelId="{94D90193-7EBD-44DE-9EE4-FAF710454A45}" type="presParOf" srcId="{3C26E117-AB8D-4117-BC0E-EBC7C71ED918}" destId="{6742C942-BCD3-41B5-AE6C-7B42B59B3BE0}" srcOrd="10" destOrd="0" presId="urn:microsoft.com/office/officeart/2005/8/layout/vList2"/>
    <dgm:cxn modelId="{A5EBFDDF-3115-42D9-B816-82910BCF5F2C}" type="presParOf" srcId="{3C26E117-AB8D-4117-BC0E-EBC7C71ED918}" destId="{9603CD86-EEDC-47AF-A8F9-857BD9C53FCF}" srcOrd="11" destOrd="0" presId="urn:microsoft.com/office/officeart/2005/8/layout/vList2"/>
    <dgm:cxn modelId="{3717D9FC-65DD-4650-94EC-D4BB197741E4}" type="presParOf" srcId="{3C26E117-AB8D-4117-BC0E-EBC7C71ED918}" destId="{3F0E02F4-E708-42A9-A8FD-74E40BCE542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3C971-947B-4B80-9238-76C598444973}"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680A06E7-B1FC-4281-B29E-09CDC9ABE13E}">
      <dgm:prSet/>
      <dgm:spPr/>
      <dgm:t>
        <a:bodyPr/>
        <a:lstStyle/>
        <a:p>
          <a:r>
            <a:rPr lang="lv-LV"/>
            <a:t>SKAIDRA un VIENKĀRŠA VALODA</a:t>
          </a:r>
          <a:endParaRPr lang="en-US"/>
        </a:p>
      </dgm:t>
    </dgm:pt>
    <dgm:pt modelId="{97474567-A802-46DF-8B47-7DCFF976DB38}" type="parTrans" cxnId="{911E2351-6A83-4C2F-AF7C-1CE9D994F1A1}">
      <dgm:prSet/>
      <dgm:spPr/>
      <dgm:t>
        <a:bodyPr/>
        <a:lstStyle/>
        <a:p>
          <a:endParaRPr lang="en-US"/>
        </a:p>
      </dgm:t>
    </dgm:pt>
    <dgm:pt modelId="{827AA53C-FB01-4A14-992C-EA111A104558}" type="sibTrans" cxnId="{911E2351-6A83-4C2F-AF7C-1CE9D994F1A1}">
      <dgm:prSet/>
      <dgm:spPr/>
      <dgm:t>
        <a:bodyPr/>
        <a:lstStyle/>
        <a:p>
          <a:endParaRPr lang="en-US"/>
        </a:p>
      </dgm:t>
    </dgm:pt>
    <dgm:pt modelId="{E43400E6-3987-4A54-BB90-29656965D9C2}">
      <dgm:prSet/>
      <dgm:spPr/>
      <dgm:t>
        <a:bodyPr/>
        <a:lstStyle/>
        <a:p>
          <a:r>
            <a:rPr lang="lv-LV"/>
            <a:t>EMPĀTIJA un PACIETĪBA</a:t>
          </a:r>
          <a:endParaRPr lang="en-US"/>
        </a:p>
      </dgm:t>
    </dgm:pt>
    <dgm:pt modelId="{064F2FE5-946F-46AB-BBCC-72C6604554E2}" type="parTrans" cxnId="{FEA8A996-6A4E-454A-BFD9-747458C08BB3}">
      <dgm:prSet/>
      <dgm:spPr/>
      <dgm:t>
        <a:bodyPr/>
        <a:lstStyle/>
        <a:p>
          <a:endParaRPr lang="en-US"/>
        </a:p>
      </dgm:t>
    </dgm:pt>
    <dgm:pt modelId="{D2459DBD-C204-4F74-95B7-38B97BE2C703}" type="sibTrans" cxnId="{FEA8A996-6A4E-454A-BFD9-747458C08BB3}">
      <dgm:prSet/>
      <dgm:spPr/>
      <dgm:t>
        <a:bodyPr/>
        <a:lstStyle/>
        <a:p>
          <a:endParaRPr lang="en-US"/>
        </a:p>
      </dgm:t>
    </dgm:pt>
    <dgm:pt modelId="{5914B8F3-C388-4C33-86E7-36B2BABC9345}">
      <dgm:prSet/>
      <dgm:spPr/>
      <dgm:t>
        <a:bodyPr/>
        <a:lstStyle/>
        <a:p>
          <a:r>
            <a:rPr lang="lv-LV"/>
            <a:t>«NE VISS IR TĀ KĀ MAN LIEKAS»</a:t>
          </a:r>
          <a:endParaRPr lang="en-US"/>
        </a:p>
      </dgm:t>
    </dgm:pt>
    <dgm:pt modelId="{9E7082DE-F614-46F2-91B3-23FC17C45139}" type="parTrans" cxnId="{015B81A5-1DA0-4E71-8460-E8401F795342}">
      <dgm:prSet/>
      <dgm:spPr/>
      <dgm:t>
        <a:bodyPr/>
        <a:lstStyle/>
        <a:p>
          <a:endParaRPr lang="en-US"/>
        </a:p>
      </dgm:t>
    </dgm:pt>
    <dgm:pt modelId="{D1FE8531-29FC-4941-B616-F1667549BD38}" type="sibTrans" cxnId="{015B81A5-1DA0-4E71-8460-E8401F795342}">
      <dgm:prSet/>
      <dgm:spPr/>
      <dgm:t>
        <a:bodyPr/>
        <a:lstStyle/>
        <a:p>
          <a:endParaRPr lang="en-US"/>
        </a:p>
      </dgm:t>
    </dgm:pt>
    <dgm:pt modelId="{1FAF748C-79DB-4FD7-8D63-5FDEAF6F5BC2}">
      <dgm:prSet/>
      <dgm:spPr/>
      <dgm:t>
        <a:bodyPr/>
        <a:lstStyle/>
        <a:p>
          <a:r>
            <a:rPr lang="lv-LV"/>
            <a:t>«NEKO PAR MANI BEZ MANIS»</a:t>
          </a:r>
          <a:endParaRPr lang="en-US"/>
        </a:p>
      </dgm:t>
    </dgm:pt>
    <dgm:pt modelId="{80475F00-58AF-49C1-A29F-2802DCF1A099}" type="parTrans" cxnId="{0B9E4266-23C3-4E6A-84A3-B6BE7A57392B}">
      <dgm:prSet/>
      <dgm:spPr/>
      <dgm:t>
        <a:bodyPr/>
        <a:lstStyle/>
        <a:p>
          <a:endParaRPr lang="en-US"/>
        </a:p>
      </dgm:t>
    </dgm:pt>
    <dgm:pt modelId="{F2560CE9-5A67-48EB-A841-D8ADCFAE5547}" type="sibTrans" cxnId="{0B9E4266-23C3-4E6A-84A3-B6BE7A57392B}">
      <dgm:prSet/>
      <dgm:spPr/>
      <dgm:t>
        <a:bodyPr/>
        <a:lstStyle/>
        <a:p>
          <a:endParaRPr lang="en-US"/>
        </a:p>
      </dgm:t>
    </dgm:pt>
    <dgm:pt modelId="{D2EFACDC-8D2B-4FF7-BB09-56FE0D1404C3}">
      <dgm:prSet/>
      <dgm:spPr/>
      <dgm:t>
        <a:bodyPr/>
        <a:lstStyle/>
        <a:p>
          <a:r>
            <a:rPr lang="lv-LV"/>
            <a:t>ATBALSTA PERSONAS IESAISTE</a:t>
          </a:r>
          <a:endParaRPr lang="en-US"/>
        </a:p>
      </dgm:t>
    </dgm:pt>
    <dgm:pt modelId="{3B8B63F8-C458-4E19-B73C-6C6A92896DFE}" type="parTrans" cxnId="{08A9B34E-54A4-490C-B848-01F852985D9F}">
      <dgm:prSet/>
      <dgm:spPr/>
      <dgm:t>
        <a:bodyPr/>
        <a:lstStyle/>
        <a:p>
          <a:endParaRPr lang="en-US"/>
        </a:p>
      </dgm:t>
    </dgm:pt>
    <dgm:pt modelId="{FDAB0ECB-9A04-4557-9694-3E3A880BA16D}" type="sibTrans" cxnId="{08A9B34E-54A4-490C-B848-01F852985D9F}">
      <dgm:prSet/>
      <dgm:spPr/>
      <dgm:t>
        <a:bodyPr/>
        <a:lstStyle/>
        <a:p>
          <a:endParaRPr lang="en-US"/>
        </a:p>
      </dgm:t>
    </dgm:pt>
    <dgm:pt modelId="{F319E530-3372-4792-94BA-7E76DE10F5BF}">
      <dgm:prSet/>
      <dgm:spPr/>
      <dgm:t>
        <a:bodyPr/>
        <a:lstStyle/>
        <a:p>
          <a:r>
            <a:rPr lang="lv-LV"/>
            <a:t>«DRAUDZĪGS» un «VIENLĪDZĪGS» sarunas formāts</a:t>
          </a:r>
          <a:endParaRPr lang="en-US"/>
        </a:p>
      </dgm:t>
    </dgm:pt>
    <dgm:pt modelId="{BC694540-EB4D-431B-AE36-015E4A9617A5}" type="parTrans" cxnId="{DF6B0E45-41CE-4CBF-BCCE-3F323FE70F1F}">
      <dgm:prSet/>
      <dgm:spPr/>
      <dgm:t>
        <a:bodyPr/>
        <a:lstStyle/>
        <a:p>
          <a:endParaRPr lang="en-US"/>
        </a:p>
      </dgm:t>
    </dgm:pt>
    <dgm:pt modelId="{32A13193-500C-4017-90C4-D4F5E9A9FEE8}" type="sibTrans" cxnId="{DF6B0E45-41CE-4CBF-BCCE-3F323FE70F1F}">
      <dgm:prSet/>
      <dgm:spPr/>
      <dgm:t>
        <a:bodyPr/>
        <a:lstStyle/>
        <a:p>
          <a:endParaRPr lang="en-US"/>
        </a:p>
      </dgm:t>
    </dgm:pt>
    <dgm:pt modelId="{EED8B90B-639F-4D97-8EFC-C31C7E286028}">
      <dgm:prSet/>
      <dgm:spPr/>
      <dgm:t>
        <a:bodyPr/>
        <a:lstStyle/>
        <a:p>
          <a:r>
            <a:rPr lang="lv-LV"/>
            <a:t>ĶERMEŅA VALODA</a:t>
          </a:r>
          <a:endParaRPr lang="en-US"/>
        </a:p>
      </dgm:t>
    </dgm:pt>
    <dgm:pt modelId="{8ABDA825-7A54-40CD-ADAE-5D244709AE47}" type="parTrans" cxnId="{D77C7D2F-3023-4888-9A4D-CD9245B83B26}">
      <dgm:prSet/>
      <dgm:spPr/>
      <dgm:t>
        <a:bodyPr/>
        <a:lstStyle/>
        <a:p>
          <a:endParaRPr lang="en-US"/>
        </a:p>
      </dgm:t>
    </dgm:pt>
    <dgm:pt modelId="{8D5E8F44-F5B4-4431-8F75-C37021713D3A}" type="sibTrans" cxnId="{D77C7D2F-3023-4888-9A4D-CD9245B83B26}">
      <dgm:prSet/>
      <dgm:spPr/>
      <dgm:t>
        <a:bodyPr/>
        <a:lstStyle/>
        <a:p>
          <a:endParaRPr lang="en-US"/>
        </a:p>
      </dgm:t>
    </dgm:pt>
    <dgm:pt modelId="{EDBB6055-1D52-4EEF-B841-32B92E6383B3}" type="pres">
      <dgm:prSet presAssocID="{7753C971-947B-4B80-9238-76C598444973}" presName="Name0" presStyleCnt="0">
        <dgm:presLayoutVars>
          <dgm:dir/>
          <dgm:resizeHandles val="exact"/>
        </dgm:presLayoutVars>
      </dgm:prSet>
      <dgm:spPr/>
    </dgm:pt>
    <dgm:pt modelId="{7FD950EE-776B-4779-815B-17DAA6106A09}" type="pres">
      <dgm:prSet presAssocID="{680A06E7-B1FC-4281-B29E-09CDC9ABE13E}" presName="node" presStyleLbl="node1" presStyleIdx="0" presStyleCnt="7">
        <dgm:presLayoutVars>
          <dgm:bulletEnabled val="1"/>
        </dgm:presLayoutVars>
      </dgm:prSet>
      <dgm:spPr/>
    </dgm:pt>
    <dgm:pt modelId="{6A0B9359-0040-45A2-AC9C-45C77EE2615A}" type="pres">
      <dgm:prSet presAssocID="{827AA53C-FB01-4A14-992C-EA111A104558}" presName="sibTrans" presStyleLbl="sibTrans1D1" presStyleIdx="0" presStyleCnt="6"/>
      <dgm:spPr/>
    </dgm:pt>
    <dgm:pt modelId="{261A5025-9370-423E-A0DE-E59F3A06D996}" type="pres">
      <dgm:prSet presAssocID="{827AA53C-FB01-4A14-992C-EA111A104558}" presName="connectorText" presStyleLbl="sibTrans1D1" presStyleIdx="0" presStyleCnt="6"/>
      <dgm:spPr/>
    </dgm:pt>
    <dgm:pt modelId="{A543C401-FB66-414F-BB64-44D1DAA9E682}" type="pres">
      <dgm:prSet presAssocID="{E43400E6-3987-4A54-BB90-29656965D9C2}" presName="node" presStyleLbl="node1" presStyleIdx="1" presStyleCnt="7">
        <dgm:presLayoutVars>
          <dgm:bulletEnabled val="1"/>
        </dgm:presLayoutVars>
      </dgm:prSet>
      <dgm:spPr/>
    </dgm:pt>
    <dgm:pt modelId="{A11CE51C-86B2-441C-AABC-4D3A0930758A}" type="pres">
      <dgm:prSet presAssocID="{D2459DBD-C204-4F74-95B7-38B97BE2C703}" presName="sibTrans" presStyleLbl="sibTrans1D1" presStyleIdx="1" presStyleCnt="6"/>
      <dgm:spPr/>
    </dgm:pt>
    <dgm:pt modelId="{F2FF43C2-6172-4941-AE26-4F1776FA5C46}" type="pres">
      <dgm:prSet presAssocID="{D2459DBD-C204-4F74-95B7-38B97BE2C703}" presName="connectorText" presStyleLbl="sibTrans1D1" presStyleIdx="1" presStyleCnt="6"/>
      <dgm:spPr/>
    </dgm:pt>
    <dgm:pt modelId="{57823164-FEED-4D32-917D-35AA3F655B0A}" type="pres">
      <dgm:prSet presAssocID="{5914B8F3-C388-4C33-86E7-36B2BABC9345}" presName="node" presStyleLbl="node1" presStyleIdx="2" presStyleCnt="7">
        <dgm:presLayoutVars>
          <dgm:bulletEnabled val="1"/>
        </dgm:presLayoutVars>
      </dgm:prSet>
      <dgm:spPr/>
    </dgm:pt>
    <dgm:pt modelId="{75E5FC36-2BCB-4647-B9E8-EDE57EDA3C91}" type="pres">
      <dgm:prSet presAssocID="{D1FE8531-29FC-4941-B616-F1667549BD38}" presName="sibTrans" presStyleLbl="sibTrans1D1" presStyleIdx="2" presStyleCnt="6"/>
      <dgm:spPr/>
    </dgm:pt>
    <dgm:pt modelId="{7C8A4D1C-33F1-4094-8B79-9ABF45E930F1}" type="pres">
      <dgm:prSet presAssocID="{D1FE8531-29FC-4941-B616-F1667549BD38}" presName="connectorText" presStyleLbl="sibTrans1D1" presStyleIdx="2" presStyleCnt="6"/>
      <dgm:spPr/>
    </dgm:pt>
    <dgm:pt modelId="{0569B10F-91DC-4AE4-A88E-C5D2C2386262}" type="pres">
      <dgm:prSet presAssocID="{1FAF748C-79DB-4FD7-8D63-5FDEAF6F5BC2}" presName="node" presStyleLbl="node1" presStyleIdx="3" presStyleCnt="7">
        <dgm:presLayoutVars>
          <dgm:bulletEnabled val="1"/>
        </dgm:presLayoutVars>
      </dgm:prSet>
      <dgm:spPr/>
    </dgm:pt>
    <dgm:pt modelId="{3A8B5962-EFAD-4EF7-9633-935F559DBA44}" type="pres">
      <dgm:prSet presAssocID="{F2560CE9-5A67-48EB-A841-D8ADCFAE5547}" presName="sibTrans" presStyleLbl="sibTrans1D1" presStyleIdx="3" presStyleCnt="6"/>
      <dgm:spPr/>
    </dgm:pt>
    <dgm:pt modelId="{EF46BEAC-7E55-403E-8672-21E28E9463E6}" type="pres">
      <dgm:prSet presAssocID="{F2560CE9-5A67-48EB-A841-D8ADCFAE5547}" presName="connectorText" presStyleLbl="sibTrans1D1" presStyleIdx="3" presStyleCnt="6"/>
      <dgm:spPr/>
    </dgm:pt>
    <dgm:pt modelId="{F67CBE1E-02D5-471E-A905-CB6A9405121A}" type="pres">
      <dgm:prSet presAssocID="{D2EFACDC-8D2B-4FF7-BB09-56FE0D1404C3}" presName="node" presStyleLbl="node1" presStyleIdx="4" presStyleCnt="7">
        <dgm:presLayoutVars>
          <dgm:bulletEnabled val="1"/>
        </dgm:presLayoutVars>
      </dgm:prSet>
      <dgm:spPr/>
    </dgm:pt>
    <dgm:pt modelId="{4AA80AE5-D412-46E3-B6BC-BA8853C22C05}" type="pres">
      <dgm:prSet presAssocID="{FDAB0ECB-9A04-4557-9694-3E3A880BA16D}" presName="sibTrans" presStyleLbl="sibTrans1D1" presStyleIdx="4" presStyleCnt="6"/>
      <dgm:spPr/>
    </dgm:pt>
    <dgm:pt modelId="{420E0569-5164-4E50-8C6F-407215D1AE0F}" type="pres">
      <dgm:prSet presAssocID="{FDAB0ECB-9A04-4557-9694-3E3A880BA16D}" presName="connectorText" presStyleLbl="sibTrans1D1" presStyleIdx="4" presStyleCnt="6"/>
      <dgm:spPr/>
    </dgm:pt>
    <dgm:pt modelId="{6D4DD460-41C6-427C-8A94-EBA230C8F739}" type="pres">
      <dgm:prSet presAssocID="{F319E530-3372-4792-94BA-7E76DE10F5BF}" presName="node" presStyleLbl="node1" presStyleIdx="5" presStyleCnt="7">
        <dgm:presLayoutVars>
          <dgm:bulletEnabled val="1"/>
        </dgm:presLayoutVars>
      </dgm:prSet>
      <dgm:spPr/>
    </dgm:pt>
    <dgm:pt modelId="{AD637560-E2BC-4923-9C4F-0C2AD3C1A687}" type="pres">
      <dgm:prSet presAssocID="{32A13193-500C-4017-90C4-D4F5E9A9FEE8}" presName="sibTrans" presStyleLbl="sibTrans1D1" presStyleIdx="5" presStyleCnt="6"/>
      <dgm:spPr/>
    </dgm:pt>
    <dgm:pt modelId="{F6D60E19-1149-4A2B-BFF7-A14465E4BC41}" type="pres">
      <dgm:prSet presAssocID="{32A13193-500C-4017-90C4-D4F5E9A9FEE8}" presName="connectorText" presStyleLbl="sibTrans1D1" presStyleIdx="5" presStyleCnt="6"/>
      <dgm:spPr/>
    </dgm:pt>
    <dgm:pt modelId="{A8CAA880-4392-40B2-AF5C-D63E2C701B7A}" type="pres">
      <dgm:prSet presAssocID="{EED8B90B-639F-4D97-8EFC-C31C7E286028}" presName="node" presStyleLbl="node1" presStyleIdx="6" presStyleCnt="7">
        <dgm:presLayoutVars>
          <dgm:bulletEnabled val="1"/>
        </dgm:presLayoutVars>
      </dgm:prSet>
      <dgm:spPr/>
    </dgm:pt>
  </dgm:ptLst>
  <dgm:cxnLst>
    <dgm:cxn modelId="{020FE214-7006-4F00-8765-6FD83041B7C3}" type="presOf" srcId="{D1FE8531-29FC-4941-B616-F1667549BD38}" destId="{7C8A4D1C-33F1-4094-8B79-9ABF45E930F1}" srcOrd="1" destOrd="0" presId="urn:microsoft.com/office/officeart/2016/7/layout/RepeatingBendingProcessNew"/>
    <dgm:cxn modelId="{D77C7D2F-3023-4888-9A4D-CD9245B83B26}" srcId="{7753C971-947B-4B80-9238-76C598444973}" destId="{EED8B90B-639F-4D97-8EFC-C31C7E286028}" srcOrd="6" destOrd="0" parTransId="{8ABDA825-7A54-40CD-ADAE-5D244709AE47}" sibTransId="{8D5E8F44-F5B4-4431-8F75-C37021713D3A}"/>
    <dgm:cxn modelId="{DF6B0E45-41CE-4CBF-BCCE-3F323FE70F1F}" srcId="{7753C971-947B-4B80-9238-76C598444973}" destId="{F319E530-3372-4792-94BA-7E76DE10F5BF}" srcOrd="5" destOrd="0" parTransId="{BC694540-EB4D-431B-AE36-015E4A9617A5}" sibTransId="{32A13193-500C-4017-90C4-D4F5E9A9FEE8}"/>
    <dgm:cxn modelId="{0B9E4266-23C3-4E6A-84A3-B6BE7A57392B}" srcId="{7753C971-947B-4B80-9238-76C598444973}" destId="{1FAF748C-79DB-4FD7-8D63-5FDEAF6F5BC2}" srcOrd="3" destOrd="0" parTransId="{80475F00-58AF-49C1-A29F-2802DCF1A099}" sibTransId="{F2560CE9-5A67-48EB-A841-D8ADCFAE5547}"/>
    <dgm:cxn modelId="{2EAD8547-7CD9-4180-BA73-9E90D96E60AB}" type="presOf" srcId="{D2EFACDC-8D2B-4FF7-BB09-56FE0D1404C3}" destId="{F67CBE1E-02D5-471E-A905-CB6A9405121A}" srcOrd="0" destOrd="0" presId="urn:microsoft.com/office/officeart/2016/7/layout/RepeatingBendingProcessNew"/>
    <dgm:cxn modelId="{E60C164C-E2E6-4DD6-A2A6-FDEE41553789}" type="presOf" srcId="{F319E530-3372-4792-94BA-7E76DE10F5BF}" destId="{6D4DD460-41C6-427C-8A94-EBA230C8F739}" srcOrd="0" destOrd="0" presId="urn:microsoft.com/office/officeart/2016/7/layout/RepeatingBendingProcessNew"/>
    <dgm:cxn modelId="{08A9B34E-54A4-490C-B848-01F852985D9F}" srcId="{7753C971-947B-4B80-9238-76C598444973}" destId="{D2EFACDC-8D2B-4FF7-BB09-56FE0D1404C3}" srcOrd="4" destOrd="0" parTransId="{3B8B63F8-C458-4E19-B73C-6C6A92896DFE}" sibTransId="{FDAB0ECB-9A04-4557-9694-3E3A880BA16D}"/>
    <dgm:cxn modelId="{911E2351-6A83-4C2F-AF7C-1CE9D994F1A1}" srcId="{7753C971-947B-4B80-9238-76C598444973}" destId="{680A06E7-B1FC-4281-B29E-09CDC9ABE13E}" srcOrd="0" destOrd="0" parTransId="{97474567-A802-46DF-8B47-7DCFF976DB38}" sibTransId="{827AA53C-FB01-4A14-992C-EA111A104558}"/>
    <dgm:cxn modelId="{66790773-54DF-4FBF-B8F5-FC9D895C21C3}" type="presOf" srcId="{FDAB0ECB-9A04-4557-9694-3E3A880BA16D}" destId="{420E0569-5164-4E50-8C6F-407215D1AE0F}" srcOrd="1" destOrd="0" presId="urn:microsoft.com/office/officeart/2016/7/layout/RepeatingBendingProcessNew"/>
    <dgm:cxn modelId="{0755507D-64FF-404A-9468-AED0F514872C}" type="presOf" srcId="{827AA53C-FB01-4A14-992C-EA111A104558}" destId="{261A5025-9370-423E-A0DE-E59F3A06D996}" srcOrd="1" destOrd="0" presId="urn:microsoft.com/office/officeart/2016/7/layout/RepeatingBendingProcessNew"/>
    <dgm:cxn modelId="{55CF0687-9E40-4219-B2EE-F927CA639ABD}" type="presOf" srcId="{D2459DBD-C204-4F74-95B7-38B97BE2C703}" destId="{F2FF43C2-6172-4941-AE26-4F1776FA5C46}" srcOrd="1" destOrd="0" presId="urn:microsoft.com/office/officeart/2016/7/layout/RepeatingBendingProcessNew"/>
    <dgm:cxn modelId="{53A0868F-F24D-4150-BC51-7703A352019E}" type="presOf" srcId="{7753C971-947B-4B80-9238-76C598444973}" destId="{EDBB6055-1D52-4EEF-B841-32B92E6383B3}" srcOrd="0" destOrd="0" presId="urn:microsoft.com/office/officeart/2016/7/layout/RepeatingBendingProcessNew"/>
    <dgm:cxn modelId="{31AF2291-F83C-41CA-89D2-7753E4E591C7}" type="presOf" srcId="{E43400E6-3987-4A54-BB90-29656965D9C2}" destId="{A543C401-FB66-414F-BB64-44D1DAA9E682}" srcOrd="0" destOrd="0" presId="urn:microsoft.com/office/officeart/2016/7/layout/RepeatingBendingProcessNew"/>
    <dgm:cxn modelId="{ECCA8094-E501-4EBA-BDB4-A19E3381BA18}" type="presOf" srcId="{EED8B90B-639F-4D97-8EFC-C31C7E286028}" destId="{A8CAA880-4392-40B2-AF5C-D63E2C701B7A}" srcOrd="0" destOrd="0" presId="urn:microsoft.com/office/officeart/2016/7/layout/RepeatingBendingProcessNew"/>
    <dgm:cxn modelId="{FEA8A996-6A4E-454A-BFD9-747458C08BB3}" srcId="{7753C971-947B-4B80-9238-76C598444973}" destId="{E43400E6-3987-4A54-BB90-29656965D9C2}" srcOrd="1" destOrd="0" parTransId="{064F2FE5-946F-46AB-BBCC-72C6604554E2}" sibTransId="{D2459DBD-C204-4F74-95B7-38B97BE2C703}"/>
    <dgm:cxn modelId="{3142C49C-36BF-442D-B337-91EA3BCB6E55}" type="presOf" srcId="{32A13193-500C-4017-90C4-D4F5E9A9FEE8}" destId="{AD637560-E2BC-4923-9C4F-0C2AD3C1A687}" srcOrd="0" destOrd="0" presId="urn:microsoft.com/office/officeart/2016/7/layout/RepeatingBendingProcessNew"/>
    <dgm:cxn modelId="{015B81A5-1DA0-4E71-8460-E8401F795342}" srcId="{7753C971-947B-4B80-9238-76C598444973}" destId="{5914B8F3-C388-4C33-86E7-36B2BABC9345}" srcOrd="2" destOrd="0" parTransId="{9E7082DE-F614-46F2-91B3-23FC17C45139}" sibTransId="{D1FE8531-29FC-4941-B616-F1667549BD38}"/>
    <dgm:cxn modelId="{A2F956B8-708C-49A9-8F6B-5A865DD75CE5}" type="presOf" srcId="{32A13193-500C-4017-90C4-D4F5E9A9FEE8}" destId="{F6D60E19-1149-4A2B-BFF7-A14465E4BC41}" srcOrd="1" destOrd="0" presId="urn:microsoft.com/office/officeart/2016/7/layout/RepeatingBendingProcessNew"/>
    <dgm:cxn modelId="{98F2EDB8-8DF5-49FD-B213-C0B34EFDBB33}" type="presOf" srcId="{D1FE8531-29FC-4941-B616-F1667549BD38}" destId="{75E5FC36-2BCB-4647-B9E8-EDE57EDA3C91}" srcOrd="0" destOrd="0" presId="urn:microsoft.com/office/officeart/2016/7/layout/RepeatingBendingProcessNew"/>
    <dgm:cxn modelId="{AB9776C0-3EC1-4539-8FF0-D51141981CA4}" type="presOf" srcId="{680A06E7-B1FC-4281-B29E-09CDC9ABE13E}" destId="{7FD950EE-776B-4779-815B-17DAA6106A09}" srcOrd="0" destOrd="0" presId="urn:microsoft.com/office/officeart/2016/7/layout/RepeatingBendingProcessNew"/>
    <dgm:cxn modelId="{A10790C0-8F38-4B3D-A0A1-AC4CAF50240E}" type="presOf" srcId="{5914B8F3-C388-4C33-86E7-36B2BABC9345}" destId="{57823164-FEED-4D32-917D-35AA3F655B0A}" srcOrd="0" destOrd="0" presId="urn:microsoft.com/office/officeart/2016/7/layout/RepeatingBendingProcessNew"/>
    <dgm:cxn modelId="{52A0E1C5-EB9B-4398-9992-86BB7D5FAB7C}" type="presOf" srcId="{1FAF748C-79DB-4FD7-8D63-5FDEAF6F5BC2}" destId="{0569B10F-91DC-4AE4-A88E-C5D2C2386262}" srcOrd="0" destOrd="0" presId="urn:microsoft.com/office/officeart/2016/7/layout/RepeatingBendingProcessNew"/>
    <dgm:cxn modelId="{D79A10CD-3B84-4449-93C4-D42E4828B081}" type="presOf" srcId="{827AA53C-FB01-4A14-992C-EA111A104558}" destId="{6A0B9359-0040-45A2-AC9C-45C77EE2615A}" srcOrd="0" destOrd="0" presId="urn:microsoft.com/office/officeart/2016/7/layout/RepeatingBendingProcessNew"/>
    <dgm:cxn modelId="{D5F071CF-CDAF-470B-ACBF-353BE5190FEF}" type="presOf" srcId="{D2459DBD-C204-4F74-95B7-38B97BE2C703}" destId="{A11CE51C-86B2-441C-AABC-4D3A0930758A}" srcOrd="0" destOrd="0" presId="urn:microsoft.com/office/officeart/2016/7/layout/RepeatingBendingProcessNew"/>
    <dgm:cxn modelId="{887897DD-A950-46F5-A52A-337F3112302C}" type="presOf" srcId="{FDAB0ECB-9A04-4557-9694-3E3A880BA16D}" destId="{4AA80AE5-D412-46E3-B6BC-BA8853C22C05}" srcOrd="0" destOrd="0" presId="urn:microsoft.com/office/officeart/2016/7/layout/RepeatingBendingProcessNew"/>
    <dgm:cxn modelId="{A110AFEA-4C61-4F75-91CE-E61033C00B1B}" type="presOf" srcId="{F2560CE9-5A67-48EB-A841-D8ADCFAE5547}" destId="{EF46BEAC-7E55-403E-8672-21E28E9463E6}" srcOrd="1" destOrd="0" presId="urn:microsoft.com/office/officeart/2016/7/layout/RepeatingBendingProcessNew"/>
    <dgm:cxn modelId="{5B93A6F0-D3B3-4AB6-92E6-C99C3490E579}" type="presOf" srcId="{F2560CE9-5A67-48EB-A841-D8ADCFAE5547}" destId="{3A8B5962-EFAD-4EF7-9633-935F559DBA44}" srcOrd="0" destOrd="0" presId="urn:microsoft.com/office/officeart/2016/7/layout/RepeatingBendingProcessNew"/>
    <dgm:cxn modelId="{926DAB0E-88CE-4819-AAC3-450D75B4FAC2}" type="presParOf" srcId="{EDBB6055-1D52-4EEF-B841-32B92E6383B3}" destId="{7FD950EE-776B-4779-815B-17DAA6106A09}" srcOrd="0" destOrd="0" presId="urn:microsoft.com/office/officeart/2016/7/layout/RepeatingBendingProcessNew"/>
    <dgm:cxn modelId="{E4F68F5D-CB76-470D-8015-2D85A89B6B1D}" type="presParOf" srcId="{EDBB6055-1D52-4EEF-B841-32B92E6383B3}" destId="{6A0B9359-0040-45A2-AC9C-45C77EE2615A}" srcOrd="1" destOrd="0" presId="urn:microsoft.com/office/officeart/2016/7/layout/RepeatingBendingProcessNew"/>
    <dgm:cxn modelId="{CD5D8C5B-3188-4CAF-B99F-07857DC7A56D}" type="presParOf" srcId="{6A0B9359-0040-45A2-AC9C-45C77EE2615A}" destId="{261A5025-9370-423E-A0DE-E59F3A06D996}" srcOrd="0" destOrd="0" presId="urn:microsoft.com/office/officeart/2016/7/layout/RepeatingBendingProcessNew"/>
    <dgm:cxn modelId="{EB3DE6F6-A239-4F20-A26E-5D98D229DF86}" type="presParOf" srcId="{EDBB6055-1D52-4EEF-B841-32B92E6383B3}" destId="{A543C401-FB66-414F-BB64-44D1DAA9E682}" srcOrd="2" destOrd="0" presId="urn:microsoft.com/office/officeart/2016/7/layout/RepeatingBendingProcessNew"/>
    <dgm:cxn modelId="{454E9E33-9415-44BA-BA91-5831860ACADB}" type="presParOf" srcId="{EDBB6055-1D52-4EEF-B841-32B92E6383B3}" destId="{A11CE51C-86B2-441C-AABC-4D3A0930758A}" srcOrd="3" destOrd="0" presId="urn:microsoft.com/office/officeart/2016/7/layout/RepeatingBendingProcessNew"/>
    <dgm:cxn modelId="{C2C682F9-5FF5-48A3-8B47-5D236123EBF2}" type="presParOf" srcId="{A11CE51C-86B2-441C-AABC-4D3A0930758A}" destId="{F2FF43C2-6172-4941-AE26-4F1776FA5C46}" srcOrd="0" destOrd="0" presId="urn:microsoft.com/office/officeart/2016/7/layout/RepeatingBendingProcessNew"/>
    <dgm:cxn modelId="{A4283924-6B41-4C2A-9532-E76379695364}" type="presParOf" srcId="{EDBB6055-1D52-4EEF-B841-32B92E6383B3}" destId="{57823164-FEED-4D32-917D-35AA3F655B0A}" srcOrd="4" destOrd="0" presId="urn:microsoft.com/office/officeart/2016/7/layout/RepeatingBendingProcessNew"/>
    <dgm:cxn modelId="{D0C8ED2F-8EC2-45F1-A7BE-A4DA71432D38}" type="presParOf" srcId="{EDBB6055-1D52-4EEF-B841-32B92E6383B3}" destId="{75E5FC36-2BCB-4647-B9E8-EDE57EDA3C91}" srcOrd="5" destOrd="0" presId="urn:microsoft.com/office/officeart/2016/7/layout/RepeatingBendingProcessNew"/>
    <dgm:cxn modelId="{70A58DFE-62BE-4E36-A728-5EB1764BAB40}" type="presParOf" srcId="{75E5FC36-2BCB-4647-B9E8-EDE57EDA3C91}" destId="{7C8A4D1C-33F1-4094-8B79-9ABF45E930F1}" srcOrd="0" destOrd="0" presId="urn:microsoft.com/office/officeart/2016/7/layout/RepeatingBendingProcessNew"/>
    <dgm:cxn modelId="{939A3E8E-69B2-41EC-995C-B20067148E2F}" type="presParOf" srcId="{EDBB6055-1D52-4EEF-B841-32B92E6383B3}" destId="{0569B10F-91DC-4AE4-A88E-C5D2C2386262}" srcOrd="6" destOrd="0" presId="urn:microsoft.com/office/officeart/2016/7/layout/RepeatingBendingProcessNew"/>
    <dgm:cxn modelId="{EAE4608D-E493-4F04-B980-04E48AEF645B}" type="presParOf" srcId="{EDBB6055-1D52-4EEF-B841-32B92E6383B3}" destId="{3A8B5962-EFAD-4EF7-9633-935F559DBA44}" srcOrd="7" destOrd="0" presId="urn:microsoft.com/office/officeart/2016/7/layout/RepeatingBendingProcessNew"/>
    <dgm:cxn modelId="{BF2D16EE-FA11-418A-9062-A339171D2AF5}" type="presParOf" srcId="{3A8B5962-EFAD-4EF7-9633-935F559DBA44}" destId="{EF46BEAC-7E55-403E-8672-21E28E9463E6}" srcOrd="0" destOrd="0" presId="urn:microsoft.com/office/officeart/2016/7/layout/RepeatingBendingProcessNew"/>
    <dgm:cxn modelId="{410041FF-C03D-45DC-96B5-569528C2831E}" type="presParOf" srcId="{EDBB6055-1D52-4EEF-B841-32B92E6383B3}" destId="{F67CBE1E-02D5-471E-A905-CB6A9405121A}" srcOrd="8" destOrd="0" presId="urn:microsoft.com/office/officeart/2016/7/layout/RepeatingBendingProcessNew"/>
    <dgm:cxn modelId="{589CB60B-D56A-4596-8CFF-4F1B96E37070}" type="presParOf" srcId="{EDBB6055-1D52-4EEF-B841-32B92E6383B3}" destId="{4AA80AE5-D412-46E3-B6BC-BA8853C22C05}" srcOrd="9" destOrd="0" presId="urn:microsoft.com/office/officeart/2016/7/layout/RepeatingBendingProcessNew"/>
    <dgm:cxn modelId="{E9039E01-F31C-49A8-9FDC-D07DE3725BA6}" type="presParOf" srcId="{4AA80AE5-D412-46E3-B6BC-BA8853C22C05}" destId="{420E0569-5164-4E50-8C6F-407215D1AE0F}" srcOrd="0" destOrd="0" presId="urn:microsoft.com/office/officeart/2016/7/layout/RepeatingBendingProcessNew"/>
    <dgm:cxn modelId="{5415D751-AA09-40EC-84AB-04D202E1C640}" type="presParOf" srcId="{EDBB6055-1D52-4EEF-B841-32B92E6383B3}" destId="{6D4DD460-41C6-427C-8A94-EBA230C8F739}" srcOrd="10" destOrd="0" presId="urn:microsoft.com/office/officeart/2016/7/layout/RepeatingBendingProcessNew"/>
    <dgm:cxn modelId="{B1DA45D4-CA3B-4704-B82F-D1E338F17A92}" type="presParOf" srcId="{EDBB6055-1D52-4EEF-B841-32B92E6383B3}" destId="{AD637560-E2BC-4923-9C4F-0C2AD3C1A687}" srcOrd="11" destOrd="0" presId="urn:microsoft.com/office/officeart/2016/7/layout/RepeatingBendingProcessNew"/>
    <dgm:cxn modelId="{6444737A-944F-486A-922B-BB58A25C8079}" type="presParOf" srcId="{AD637560-E2BC-4923-9C4F-0C2AD3C1A687}" destId="{F6D60E19-1149-4A2B-BFF7-A14465E4BC41}" srcOrd="0" destOrd="0" presId="urn:microsoft.com/office/officeart/2016/7/layout/RepeatingBendingProcessNew"/>
    <dgm:cxn modelId="{D1459A63-EED3-4180-91C7-49F589FC54E7}" type="presParOf" srcId="{EDBB6055-1D52-4EEF-B841-32B92E6383B3}" destId="{A8CAA880-4392-40B2-AF5C-D63E2C701B7A}"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EEEBAB-681B-4E87-B242-D4CA8F1903B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292C666-6034-4FCD-A5AC-3555BDDE3A8B}">
      <dgm:prSet phldrT="[Text]"/>
      <dgm:spPr/>
      <dgm:t>
        <a:bodyPr/>
        <a:lstStyle/>
        <a:p>
          <a:r>
            <a:rPr lang="lv-LV" dirty="0"/>
            <a:t>SOCIĀLIE PAKALPOJUMI</a:t>
          </a:r>
          <a:endParaRPr lang="en-US" dirty="0"/>
        </a:p>
      </dgm:t>
    </dgm:pt>
    <dgm:pt modelId="{8CFCC509-CB03-46A9-AAD5-741548233D03}" type="parTrans" cxnId="{2F82B271-703C-42F8-B087-BC433DA21841}">
      <dgm:prSet/>
      <dgm:spPr/>
      <dgm:t>
        <a:bodyPr/>
        <a:lstStyle/>
        <a:p>
          <a:endParaRPr lang="en-US"/>
        </a:p>
      </dgm:t>
    </dgm:pt>
    <dgm:pt modelId="{120ECBDC-4085-4469-B1DF-7F8B40873666}" type="sibTrans" cxnId="{2F82B271-703C-42F8-B087-BC433DA21841}">
      <dgm:prSet/>
      <dgm:spPr/>
      <dgm:t>
        <a:bodyPr/>
        <a:lstStyle/>
        <a:p>
          <a:endParaRPr lang="en-US"/>
        </a:p>
      </dgm:t>
    </dgm:pt>
    <dgm:pt modelId="{F647E15A-05C9-4E0D-9FE5-47364FD15A2D}">
      <dgm:prSet phldrT="[Text]"/>
      <dgm:spPr/>
      <dgm:t>
        <a:bodyPr/>
        <a:lstStyle/>
        <a:p>
          <a:r>
            <a:rPr lang="lv-LV" dirty="0"/>
            <a:t>SOCIĀLAIS DIENESTS</a:t>
          </a:r>
          <a:endParaRPr lang="en-US" dirty="0"/>
        </a:p>
      </dgm:t>
    </dgm:pt>
    <dgm:pt modelId="{CC71A17E-47D8-4B21-8C53-B5925B8F98AF}" type="parTrans" cxnId="{F63E4A1B-4540-48D2-B5C5-E4722AE824CA}">
      <dgm:prSet/>
      <dgm:spPr/>
      <dgm:t>
        <a:bodyPr/>
        <a:lstStyle/>
        <a:p>
          <a:endParaRPr lang="en-US"/>
        </a:p>
      </dgm:t>
    </dgm:pt>
    <dgm:pt modelId="{607B83B6-E5B8-454D-B778-EABFD86BBEA9}" type="sibTrans" cxnId="{F63E4A1B-4540-48D2-B5C5-E4722AE824CA}">
      <dgm:prSet/>
      <dgm:spPr/>
      <dgm:t>
        <a:bodyPr/>
        <a:lstStyle/>
        <a:p>
          <a:endParaRPr lang="en-US"/>
        </a:p>
      </dgm:t>
    </dgm:pt>
    <dgm:pt modelId="{51967F08-E895-466D-928A-1BAD1DE9FBC7}">
      <dgm:prSet phldrT="[Text]"/>
      <dgm:spPr/>
      <dgm:t>
        <a:bodyPr/>
        <a:lstStyle/>
        <a:p>
          <a:r>
            <a:rPr lang="lv-LV" dirty="0"/>
            <a:t>VESELĪBAS DIENESTI</a:t>
          </a:r>
          <a:endParaRPr lang="en-US" dirty="0"/>
        </a:p>
      </dgm:t>
    </dgm:pt>
    <dgm:pt modelId="{751DFF76-C8B3-41B1-B517-4E209E4EEE3D}" type="parTrans" cxnId="{89E930AF-B051-4D13-813F-774D3840ED10}">
      <dgm:prSet/>
      <dgm:spPr/>
      <dgm:t>
        <a:bodyPr/>
        <a:lstStyle/>
        <a:p>
          <a:endParaRPr lang="en-US"/>
        </a:p>
      </dgm:t>
    </dgm:pt>
    <dgm:pt modelId="{DD0D4573-5762-4465-A36B-1FA32E87ADD1}" type="sibTrans" cxnId="{89E930AF-B051-4D13-813F-774D3840ED10}">
      <dgm:prSet/>
      <dgm:spPr/>
      <dgm:t>
        <a:bodyPr/>
        <a:lstStyle/>
        <a:p>
          <a:endParaRPr lang="en-US"/>
        </a:p>
      </dgm:t>
    </dgm:pt>
    <dgm:pt modelId="{181428C4-486B-4005-BC00-1BD769419088}">
      <dgm:prSet phldrT="[Text]" custT="1"/>
      <dgm:spPr/>
      <dgm:t>
        <a:bodyPr/>
        <a:lstStyle/>
        <a:p>
          <a:r>
            <a:rPr lang="lv-LV" sz="1200" dirty="0"/>
            <a:t>IZGLĪTĪBA /NODARBINĀTĪBA</a:t>
          </a:r>
          <a:endParaRPr lang="en-US" sz="1200" dirty="0"/>
        </a:p>
      </dgm:t>
    </dgm:pt>
    <dgm:pt modelId="{6A637178-C6E2-473C-B5EC-3D2EFDD18AD3}" type="parTrans" cxnId="{2ACEAEDA-8378-4389-8964-38A6DE8C618E}">
      <dgm:prSet/>
      <dgm:spPr/>
      <dgm:t>
        <a:bodyPr/>
        <a:lstStyle/>
        <a:p>
          <a:endParaRPr lang="en-US"/>
        </a:p>
      </dgm:t>
    </dgm:pt>
    <dgm:pt modelId="{C2858776-7E15-4CC0-AFC0-8F71577AB902}" type="sibTrans" cxnId="{2ACEAEDA-8378-4389-8964-38A6DE8C618E}">
      <dgm:prSet/>
      <dgm:spPr/>
      <dgm:t>
        <a:bodyPr/>
        <a:lstStyle/>
        <a:p>
          <a:endParaRPr lang="en-US"/>
        </a:p>
      </dgm:t>
    </dgm:pt>
    <dgm:pt modelId="{9A7EE02E-E0C7-40AD-BF69-AA982EA2A1C2}">
      <dgm:prSet phldrT="[Text]"/>
      <dgm:spPr/>
      <dgm:t>
        <a:bodyPr/>
        <a:lstStyle/>
        <a:p>
          <a:r>
            <a:rPr lang="lv-LV" dirty="0"/>
            <a:t>PAŠVALDĪBAS / VALSTS POLICIJA</a:t>
          </a:r>
          <a:endParaRPr lang="en-US" dirty="0"/>
        </a:p>
      </dgm:t>
    </dgm:pt>
    <dgm:pt modelId="{50A55F14-0354-4570-A6DE-6119DB730CA7}" type="parTrans" cxnId="{9656C3B3-F342-4B15-BA17-60824B192388}">
      <dgm:prSet/>
      <dgm:spPr/>
      <dgm:t>
        <a:bodyPr/>
        <a:lstStyle/>
        <a:p>
          <a:endParaRPr lang="en-US"/>
        </a:p>
      </dgm:t>
    </dgm:pt>
    <dgm:pt modelId="{5C94CCC5-AF6F-4F39-B4A0-5A9CFCB7ABC0}" type="sibTrans" cxnId="{9656C3B3-F342-4B15-BA17-60824B192388}">
      <dgm:prSet/>
      <dgm:spPr/>
      <dgm:t>
        <a:bodyPr/>
        <a:lstStyle/>
        <a:p>
          <a:endParaRPr lang="en-US"/>
        </a:p>
      </dgm:t>
    </dgm:pt>
    <dgm:pt modelId="{38D66ABD-3D3C-4C96-8419-D6B0BA107384}">
      <dgm:prSet phldrT="[Text]"/>
      <dgm:spPr/>
      <dgm:t>
        <a:bodyPr/>
        <a:lstStyle/>
        <a:p>
          <a:r>
            <a:rPr lang="lv-LV"/>
            <a:t>SOCIĀLIE PAKALPOJUMI</a:t>
          </a:r>
          <a:endParaRPr lang="en-US" dirty="0"/>
        </a:p>
      </dgm:t>
    </dgm:pt>
    <dgm:pt modelId="{38DD99C8-BC28-4821-BA3F-26F5E4E65974}" type="parTrans" cxnId="{F06F39E9-2CDE-4835-8854-34896BB4CA5D}">
      <dgm:prSet/>
      <dgm:spPr/>
      <dgm:t>
        <a:bodyPr/>
        <a:lstStyle/>
        <a:p>
          <a:endParaRPr lang="en-US"/>
        </a:p>
      </dgm:t>
    </dgm:pt>
    <dgm:pt modelId="{4A07CAF2-90A9-4849-80D6-E8CCE7EDACD1}" type="sibTrans" cxnId="{F06F39E9-2CDE-4835-8854-34896BB4CA5D}">
      <dgm:prSet/>
      <dgm:spPr/>
      <dgm:t>
        <a:bodyPr/>
        <a:lstStyle/>
        <a:p>
          <a:endParaRPr lang="en-US"/>
        </a:p>
      </dgm:t>
    </dgm:pt>
    <dgm:pt modelId="{8254573D-4504-4C21-9A82-34C1E9AE0014}">
      <dgm:prSet phldrT="[Text]"/>
      <dgm:spPr/>
      <dgm:t>
        <a:bodyPr/>
        <a:lstStyle/>
        <a:p>
          <a:r>
            <a:rPr lang="lv-LV" dirty="0"/>
            <a:t>ATBALSTA PERSONAS</a:t>
          </a:r>
          <a:endParaRPr lang="en-US" dirty="0"/>
        </a:p>
      </dgm:t>
    </dgm:pt>
    <dgm:pt modelId="{C6BC6827-DBA3-45E2-88D3-A8D987EB17F6}" type="parTrans" cxnId="{1EC824DA-1A09-4103-948C-A5BBA0FB0EA6}">
      <dgm:prSet/>
      <dgm:spPr/>
      <dgm:t>
        <a:bodyPr/>
        <a:lstStyle/>
        <a:p>
          <a:endParaRPr lang="en-US"/>
        </a:p>
      </dgm:t>
    </dgm:pt>
    <dgm:pt modelId="{53FED520-8A3F-461A-ADA8-C83AFB160671}" type="sibTrans" cxnId="{1EC824DA-1A09-4103-948C-A5BBA0FB0EA6}">
      <dgm:prSet/>
      <dgm:spPr/>
      <dgm:t>
        <a:bodyPr/>
        <a:lstStyle/>
        <a:p>
          <a:endParaRPr lang="en-US"/>
        </a:p>
      </dgm:t>
    </dgm:pt>
    <dgm:pt modelId="{BAB067A7-3094-4DD1-BB02-4CD939F3F985}" type="pres">
      <dgm:prSet presAssocID="{13EEEBAB-681B-4E87-B242-D4CA8F1903B4}" presName="cycle" presStyleCnt="0">
        <dgm:presLayoutVars>
          <dgm:dir/>
          <dgm:resizeHandles val="exact"/>
        </dgm:presLayoutVars>
      </dgm:prSet>
      <dgm:spPr/>
    </dgm:pt>
    <dgm:pt modelId="{EE4DD8BF-FD0C-4CC5-9E2C-47B8F29370C8}" type="pres">
      <dgm:prSet presAssocID="{A292C666-6034-4FCD-A5AC-3555BDDE3A8B}" presName="node" presStyleLbl="node1" presStyleIdx="0" presStyleCnt="7">
        <dgm:presLayoutVars>
          <dgm:bulletEnabled val="1"/>
        </dgm:presLayoutVars>
      </dgm:prSet>
      <dgm:spPr/>
    </dgm:pt>
    <dgm:pt modelId="{A3BE084C-B81C-424C-9808-E53E8811649D}" type="pres">
      <dgm:prSet presAssocID="{120ECBDC-4085-4469-B1DF-7F8B40873666}" presName="sibTrans" presStyleLbl="sibTrans2D1" presStyleIdx="0" presStyleCnt="7"/>
      <dgm:spPr/>
    </dgm:pt>
    <dgm:pt modelId="{23E6AAE3-F3CD-46AD-9CB0-E0EA7E00AA4C}" type="pres">
      <dgm:prSet presAssocID="{120ECBDC-4085-4469-B1DF-7F8B40873666}" presName="connectorText" presStyleLbl="sibTrans2D1" presStyleIdx="0" presStyleCnt="7"/>
      <dgm:spPr/>
    </dgm:pt>
    <dgm:pt modelId="{56FD697C-CCEB-4231-94BA-20EDDDC2322E}" type="pres">
      <dgm:prSet presAssocID="{F647E15A-05C9-4E0D-9FE5-47364FD15A2D}" presName="node" presStyleLbl="node1" presStyleIdx="1" presStyleCnt="7">
        <dgm:presLayoutVars>
          <dgm:bulletEnabled val="1"/>
        </dgm:presLayoutVars>
      </dgm:prSet>
      <dgm:spPr/>
    </dgm:pt>
    <dgm:pt modelId="{6435EB40-1041-4203-B316-A86D6BF54F6A}" type="pres">
      <dgm:prSet presAssocID="{607B83B6-E5B8-454D-B778-EABFD86BBEA9}" presName="sibTrans" presStyleLbl="sibTrans2D1" presStyleIdx="1" presStyleCnt="7"/>
      <dgm:spPr/>
    </dgm:pt>
    <dgm:pt modelId="{3A9AC397-61BA-4D83-A3FF-56EAD04F6E95}" type="pres">
      <dgm:prSet presAssocID="{607B83B6-E5B8-454D-B778-EABFD86BBEA9}" presName="connectorText" presStyleLbl="sibTrans2D1" presStyleIdx="1" presStyleCnt="7"/>
      <dgm:spPr/>
    </dgm:pt>
    <dgm:pt modelId="{D6B108C8-F35B-405C-8202-488E4E8D7C11}" type="pres">
      <dgm:prSet presAssocID="{51967F08-E895-466D-928A-1BAD1DE9FBC7}" presName="node" presStyleLbl="node1" presStyleIdx="2" presStyleCnt="7">
        <dgm:presLayoutVars>
          <dgm:bulletEnabled val="1"/>
        </dgm:presLayoutVars>
      </dgm:prSet>
      <dgm:spPr/>
    </dgm:pt>
    <dgm:pt modelId="{D02D6008-E186-46B6-9E9B-64699104FCE0}" type="pres">
      <dgm:prSet presAssocID="{DD0D4573-5762-4465-A36B-1FA32E87ADD1}" presName="sibTrans" presStyleLbl="sibTrans2D1" presStyleIdx="2" presStyleCnt="7"/>
      <dgm:spPr/>
    </dgm:pt>
    <dgm:pt modelId="{1945BBC1-1ACB-4176-8A61-E082003DA15C}" type="pres">
      <dgm:prSet presAssocID="{DD0D4573-5762-4465-A36B-1FA32E87ADD1}" presName="connectorText" presStyleLbl="sibTrans2D1" presStyleIdx="2" presStyleCnt="7"/>
      <dgm:spPr/>
    </dgm:pt>
    <dgm:pt modelId="{4370114F-DDC9-4991-B083-4CFF9CE64E98}" type="pres">
      <dgm:prSet presAssocID="{181428C4-486B-4005-BC00-1BD769419088}" presName="node" presStyleLbl="node1" presStyleIdx="3" presStyleCnt="7">
        <dgm:presLayoutVars>
          <dgm:bulletEnabled val="1"/>
        </dgm:presLayoutVars>
      </dgm:prSet>
      <dgm:spPr/>
    </dgm:pt>
    <dgm:pt modelId="{2121306E-6B32-4FFB-8F31-0A6C553C2F0C}" type="pres">
      <dgm:prSet presAssocID="{C2858776-7E15-4CC0-AFC0-8F71577AB902}" presName="sibTrans" presStyleLbl="sibTrans2D1" presStyleIdx="3" presStyleCnt="7"/>
      <dgm:spPr/>
    </dgm:pt>
    <dgm:pt modelId="{6597355A-E405-4D8D-8AD7-4A3DA8D83E3E}" type="pres">
      <dgm:prSet presAssocID="{C2858776-7E15-4CC0-AFC0-8F71577AB902}" presName="connectorText" presStyleLbl="sibTrans2D1" presStyleIdx="3" presStyleCnt="7"/>
      <dgm:spPr/>
    </dgm:pt>
    <dgm:pt modelId="{FDBE2627-BA0B-4149-97DE-5CF31A59DB25}" type="pres">
      <dgm:prSet presAssocID="{9A7EE02E-E0C7-40AD-BF69-AA982EA2A1C2}" presName="node" presStyleLbl="node1" presStyleIdx="4" presStyleCnt="7">
        <dgm:presLayoutVars>
          <dgm:bulletEnabled val="1"/>
        </dgm:presLayoutVars>
      </dgm:prSet>
      <dgm:spPr/>
    </dgm:pt>
    <dgm:pt modelId="{B46BC4E0-67BA-48A9-A389-D0CFD0DBD719}" type="pres">
      <dgm:prSet presAssocID="{5C94CCC5-AF6F-4F39-B4A0-5A9CFCB7ABC0}" presName="sibTrans" presStyleLbl="sibTrans2D1" presStyleIdx="4" presStyleCnt="7"/>
      <dgm:spPr/>
    </dgm:pt>
    <dgm:pt modelId="{2502EDCA-B6D9-4DCA-95D9-CBB7BF47FA58}" type="pres">
      <dgm:prSet presAssocID="{5C94CCC5-AF6F-4F39-B4A0-5A9CFCB7ABC0}" presName="connectorText" presStyleLbl="sibTrans2D1" presStyleIdx="4" presStyleCnt="7"/>
      <dgm:spPr/>
    </dgm:pt>
    <dgm:pt modelId="{4FB71828-390F-46E8-97E5-FB79422FEC86}" type="pres">
      <dgm:prSet presAssocID="{38D66ABD-3D3C-4C96-8419-D6B0BA107384}" presName="node" presStyleLbl="node1" presStyleIdx="5" presStyleCnt="7">
        <dgm:presLayoutVars>
          <dgm:bulletEnabled val="1"/>
        </dgm:presLayoutVars>
      </dgm:prSet>
      <dgm:spPr/>
    </dgm:pt>
    <dgm:pt modelId="{61895C33-9AA6-4A44-9695-B79FFB04521D}" type="pres">
      <dgm:prSet presAssocID="{4A07CAF2-90A9-4849-80D6-E8CCE7EDACD1}" presName="sibTrans" presStyleLbl="sibTrans2D1" presStyleIdx="5" presStyleCnt="7"/>
      <dgm:spPr/>
    </dgm:pt>
    <dgm:pt modelId="{686A1C0D-EED9-4413-A912-86BD08CBC6CA}" type="pres">
      <dgm:prSet presAssocID="{4A07CAF2-90A9-4849-80D6-E8CCE7EDACD1}" presName="connectorText" presStyleLbl="sibTrans2D1" presStyleIdx="5" presStyleCnt="7"/>
      <dgm:spPr/>
    </dgm:pt>
    <dgm:pt modelId="{13394A22-4974-4542-942C-72D457C18F48}" type="pres">
      <dgm:prSet presAssocID="{8254573D-4504-4C21-9A82-34C1E9AE0014}" presName="node" presStyleLbl="node1" presStyleIdx="6" presStyleCnt="7">
        <dgm:presLayoutVars>
          <dgm:bulletEnabled val="1"/>
        </dgm:presLayoutVars>
      </dgm:prSet>
      <dgm:spPr/>
    </dgm:pt>
    <dgm:pt modelId="{BCD50D32-7544-4EA7-91E7-3ACB7384E566}" type="pres">
      <dgm:prSet presAssocID="{53FED520-8A3F-461A-ADA8-C83AFB160671}" presName="sibTrans" presStyleLbl="sibTrans2D1" presStyleIdx="6" presStyleCnt="7"/>
      <dgm:spPr/>
    </dgm:pt>
    <dgm:pt modelId="{DD4947D7-3B1E-419B-9573-96D9AA096050}" type="pres">
      <dgm:prSet presAssocID="{53FED520-8A3F-461A-ADA8-C83AFB160671}" presName="connectorText" presStyleLbl="sibTrans2D1" presStyleIdx="6" presStyleCnt="7"/>
      <dgm:spPr/>
    </dgm:pt>
  </dgm:ptLst>
  <dgm:cxnLst>
    <dgm:cxn modelId="{FED1A103-C339-4C4E-A71D-9AB8081B65BB}" type="presOf" srcId="{DD0D4573-5762-4465-A36B-1FA32E87ADD1}" destId="{1945BBC1-1ACB-4176-8A61-E082003DA15C}" srcOrd="1" destOrd="0" presId="urn:microsoft.com/office/officeart/2005/8/layout/cycle2"/>
    <dgm:cxn modelId="{87CF1612-F924-4B3F-8BB6-5DF9A5947AC1}" type="presOf" srcId="{C2858776-7E15-4CC0-AFC0-8F71577AB902}" destId="{2121306E-6B32-4FFB-8F31-0A6C553C2F0C}" srcOrd="0" destOrd="0" presId="urn:microsoft.com/office/officeart/2005/8/layout/cycle2"/>
    <dgm:cxn modelId="{F63E4A1B-4540-48D2-B5C5-E4722AE824CA}" srcId="{13EEEBAB-681B-4E87-B242-D4CA8F1903B4}" destId="{F647E15A-05C9-4E0D-9FE5-47364FD15A2D}" srcOrd="1" destOrd="0" parTransId="{CC71A17E-47D8-4B21-8C53-B5925B8F98AF}" sibTransId="{607B83B6-E5B8-454D-B778-EABFD86BBEA9}"/>
    <dgm:cxn modelId="{C767A529-1EAD-4C12-AE92-C521C83D786C}" type="presOf" srcId="{181428C4-486B-4005-BC00-1BD769419088}" destId="{4370114F-DDC9-4991-B083-4CFF9CE64E98}" srcOrd="0" destOrd="0" presId="urn:microsoft.com/office/officeart/2005/8/layout/cycle2"/>
    <dgm:cxn modelId="{481FCD2F-F0B8-439B-AF3A-E90C44D07AA6}" type="presOf" srcId="{38D66ABD-3D3C-4C96-8419-D6B0BA107384}" destId="{4FB71828-390F-46E8-97E5-FB79422FEC86}" srcOrd="0" destOrd="0" presId="urn:microsoft.com/office/officeart/2005/8/layout/cycle2"/>
    <dgm:cxn modelId="{1933A23D-AC5B-485D-B591-E01B2752E6BF}" type="presOf" srcId="{4A07CAF2-90A9-4849-80D6-E8CCE7EDACD1}" destId="{61895C33-9AA6-4A44-9695-B79FFB04521D}" srcOrd="0" destOrd="0" presId="urn:microsoft.com/office/officeart/2005/8/layout/cycle2"/>
    <dgm:cxn modelId="{621A6E60-5C71-4E1E-8C39-E4F91793CC34}" type="presOf" srcId="{13EEEBAB-681B-4E87-B242-D4CA8F1903B4}" destId="{BAB067A7-3094-4DD1-BB02-4CD939F3F985}" srcOrd="0" destOrd="0" presId="urn:microsoft.com/office/officeart/2005/8/layout/cycle2"/>
    <dgm:cxn modelId="{8345E569-42F0-46C1-B2BA-EDFE6F901211}" type="presOf" srcId="{A292C666-6034-4FCD-A5AC-3555BDDE3A8B}" destId="{EE4DD8BF-FD0C-4CC5-9E2C-47B8F29370C8}" srcOrd="0" destOrd="0" presId="urn:microsoft.com/office/officeart/2005/8/layout/cycle2"/>
    <dgm:cxn modelId="{49DFC86C-DE62-4740-906C-8001F60CE05F}" type="presOf" srcId="{5C94CCC5-AF6F-4F39-B4A0-5A9CFCB7ABC0}" destId="{B46BC4E0-67BA-48A9-A389-D0CFD0DBD719}" srcOrd="0" destOrd="0" presId="urn:microsoft.com/office/officeart/2005/8/layout/cycle2"/>
    <dgm:cxn modelId="{2F82B271-703C-42F8-B087-BC433DA21841}" srcId="{13EEEBAB-681B-4E87-B242-D4CA8F1903B4}" destId="{A292C666-6034-4FCD-A5AC-3555BDDE3A8B}" srcOrd="0" destOrd="0" parTransId="{8CFCC509-CB03-46A9-AAD5-741548233D03}" sibTransId="{120ECBDC-4085-4469-B1DF-7F8B40873666}"/>
    <dgm:cxn modelId="{FC3D897C-5E91-4753-B2E8-61AC0AE11077}" type="presOf" srcId="{120ECBDC-4085-4469-B1DF-7F8B40873666}" destId="{A3BE084C-B81C-424C-9808-E53E8811649D}" srcOrd="0" destOrd="0" presId="urn:microsoft.com/office/officeart/2005/8/layout/cycle2"/>
    <dgm:cxn modelId="{9FE86180-CF01-41B5-BC7F-CA6785D2E6C4}" type="presOf" srcId="{4A07CAF2-90A9-4849-80D6-E8CCE7EDACD1}" destId="{686A1C0D-EED9-4413-A912-86BD08CBC6CA}" srcOrd="1" destOrd="0" presId="urn:microsoft.com/office/officeart/2005/8/layout/cycle2"/>
    <dgm:cxn modelId="{A105A98D-91C2-4EE8-A703-CC7D3B5C270D}" type="presOf" srcId="{53FED520-8A3F-461A-ADA8-C83AFB160671}" destId="{DD4947D7-3B1E-419B-9573-96D9AA096050}" srcOrd="1" destOrd="0" presId="urn:microsoft.com/office/officeart/2005/8/layout/cycle2"/>
    <dgm:cxn modelId="{0E8C8891-2F73-406C-8F2A-EBE1A5F26BCF}" type="presOf" srcId="{120ECBDC-4085-4469-B1DF-7F8B40873666}" destId="{23E6AAE3-F3CD-46AD-9CB0-E0EA7E00AA4C}" srcOrd="1" destOrd="0" presId="urn:microsoft.com/office/officeart/2005/8/layout/cycle2"/>
    <dgm:cxn modelId="{98D9359A-1006-4C57-B9BD-EFA4FF89FC17}" type="presOf" srcId="{607B83B6-E5B8-454D-B778-EABFD86BBEA9}" destId="{3A9AC397-61BA-4D83-A3FF-56EAD04F6E95}" srcOrd="1" destOrd="0" presId="urn:microsoft.com/office/officeart/2005/8/layout/cycle2"/>
    <dgm:cxn modelId="{93E13BA4-1A74-40CD-8455-719E60EDA3A5}" type="presOf" srcId="{8254573D-4504-4C21-9A82-34C1E9AE0014}" destId="{13394A22-4974-4542-942C-72D457C18F48}" srcOrd="0" destOrd="0" presId="urn:microsoft.com/office/officeart/2005/8/layout/cycle2"/>
    <dgm:cxn modelId="{89E930AF-B051-4D13-813F-774D3840ED10}" srcId="{13EEEBAB-681B-4E87-B242-D4CA8F1903B4}" destId="{51967F08-E895-466D-928A-1BAD1DE9FBC7}" srcOrd="2" destOrd="0" parTransId="{751DFF76-C8B3-41B1-B517-4E209E4EEE3D}" sibTransId="{DD0D4573-5762-4465-A36B-1FA32E87ADD1}"/>
    <dgm:cxn modelId="{C5BB8CB3-3A06-4BF1-96D0-26E105A6FA94}" type="presOf" srcId="{C2858776-7E15-4CC0-AFC0-8F71577AB902}" destId="{6597355A-E405-4D8D-8AD7-4A3DA8D83E3E}" srcOrd="1" destOrd="0" presId="urn:microsoft.com/office/officeart/2005/8/layout/cycle2"/>
    <dgm:cxn modelId="{9656C3B3-F342-4B15-BA17-60824B192388}" srcId="{13EEEBAB-681B-4E87-B242-D4CA8F1903B4}" destId="{9A7EE02E-E0C7-40AD-BF69-AA982EA2A1C2}" srcOrd="4" destOrd="0" parTransId="{50A55F14-0354-4570-A6DE-6119DB730CA7}" sibTransId="{5C94CCC5-AF6F-4F39-B4A0-5A9CFCB7ABC0}"/>
    <dgm:cxn modelId="{01DAE1CE-53DA-4025-BEB5-44EF566A8EAD}" type="presOf" srcId="{9A7EE02E-E0C7-40AD-BF69-AA982EA2A1C2}" destId="{FDBE2627-BA0B-4149-97DE-5CF31A59DB25}" srcOrd="0" destOrd="0" presId="urn:microsoft.com/office/officeart/2005/8/layout/cycle2"/>
    <dgm:cxn modelId="{54FE28D7-6348-4CA5-89CE-FD86F1DFE9EB}" type="presOf" srcId="{DD0D4573-5762-4465-A36B-1FA32E87ADD1}" destId="{D02D6008-E186-46B6-9E9B-64699104FCE0}" srcOrd="0" destOrd="0" presId="urn:microsoft.com/office/officeart/2005/8/layout/cycle2"/>
    <dgm:cxn modelId="{A6CA43D7-68BE-4CB0-AE60-860CAD808C74}" type="presOf" srcId="{51967F08-E895-466D-928A-1BAD1DE9FBC7}" destId="{D6B108C8-F35B-405C-8202-488E4E8D7C11}" srcOrd="0" destOrd="0" presId="urn:microsoft.com/office/officeart/2005/8/layout/cycle2"/>
    <dgm:cxn modelId="{D9442DD9-8AE9-4024-92DD-9E5C25656026}" type="presOf" srcId="{5C94CCC5-AF6F-4F39-B4A0-5A9CFCB7ABC0}" destId="{2502EDCA-B6D9-4DCA-95D9-CBB7BF47FA58}" srcOrd="1" destOrd="0" presId="urn:microsoft.com/office/officeart/2005/8/layout/cycle2"/>
    <dgm:cxn modelId="{1EC824DA-1A09-4103-948C-A5BBA0FB0EA6}" srcId="{13EEEBAB-681B-4E87-B242-D4CA8F1903B4}" destId="{8254573D-4504-4C21-9A82-34C1E9AE0014}" srcOrd="6" destOrd="0" parTransId="{C6BC6827-DBA3-45E2-88D3-A8D987EB17F6}" sibTransId="{53FED520-8A3F-461A-ADA8-C83AFB160671}"/>
    <dgm:cxn modelId="{2ACEAEDA-8378-4389-8964-38A6DE8C618E}" srcId="{13EEEBAB-681B-4E87-B242-D4CA8F1903B4}" destId="{181428C4-486B-4005-BC00-1BD769419088}" srcOrd="3" destOrd="0" parTransId="{6A637178-C6E2-473C-B5EC-3D2EFDD18AD3}" sibTransId="{C2858776-7E15-4CC0-AFC0-8F71577AB902}"/>
    <dgm:cxn modelId="{F06F39E9-2CDE-4835-8854-34896BB4CA5D}" srcId="{13EEEBAB-681B-4E87-B242-D4CA8F1903B4}" destId="{38D66ABD-3D3C-4C96-8419-D6B0BA107384}" srcOrd="5" destOrd="0" parTransId="{38DD99C8-BC28-4821-BA3F-26F5E4E65974}" sibTransId="{4A07CAF2-90A9-4849-80D6-E8CCE7EDACD1}"/>
    <dgm:cxn modelId="{1DE0E8E9-7BDE-4A07-BCB8-E5D593261D38}" type="presOf" srcId="{607B83B6-E5B8-454D-B778-EABFD86BBEA9}" destId="{6435EB40-1041-4203-B316-A86D6BF54F6A}" srcOrd="0" destOrd="0" presId="urn:microsoft.com/office/officeart/2005/8/layout/cycle2"/>
    <dgm:cxn modelId="{B16641FD-1800-4FA6-9076-A492BA22CAC3}" type="presOf" srcId="{53FED520-8A3F-461A-ADA8-C83AFB160671}" destId="{BCD50D32-7544-4EA7-91E7-3ACB7384E566}" srcOrd="0" destOrd="0" presId="urn:microsoft.com/office/officeart/2005/8/layout/cycle2"/>
    <dgm:cxn modelId="{9E1055FF-C5F2-40EC-8338-B91038454FAC}" type="presOf" srcId="{F647E15A-05C9-4E0D-9FE5-47364FD15A2D}" destId="{56FD697C-CCEB-4231-94BA-20EDDDC2322E}" srcOrd="0" destOrd="0" presId="urn:microsoft.com/office/officeart/2005/8/layout/cycle2"/>
    <dgm:cxn modelId="{D6DA07A8-431C-4DCD-8238-4D1056153887}" type="presParOf" srcId="{BAB067A7-3094-4DD1-BB02-4CD939F3F985}" destId="{EE4DD8BF-FD0C-4CC5-9E2C-47B8F29370C8}" srcOrd="0" destOrd="0" presId="urn:microsoft.com/office/officeart/2005/8/layout/cycle2"/>
    <dgm:cxn modelId="{AE8985D9-9459-43C3-85FA-141DA17E968C}" type="presParOf" srcId="{BAB067A7-3094-4DD1-BB02-4CD939F3F985}" destId="{A3BE084C-B81C-424C-9808-E53E8811649D}" srcOrd="1" destOrd="0" presId="urn:microsoft.com/office/officeart/2005/8/layout/cycle2"/>
    <dgm:cxn modelId="{54900A93-47FE-4032-A6A3-228016FC60EA}" type="presParOf" srcId="{A3BE084C-B81C-424C-9808-E53E8811649D}" destId="{23E6AAE3-F3CD-46AD-9CB0-E0EA7E00AA4C}" srcOrd="0" destOrd="0" presId="urn:microsoft.com/office/officeart/2005/8/layout/cycle2"/>
    <dgm:cxn modelId="{FBA3F274-82D3-4308-B427-B0C58B11E7B5}" type="presParOf" srcId="{BAB067A7-3094-4DD1-BB02-4CD939F3F985}" destId="{56FD697C-CCEB-4231-94BA-20EDDDC2322E}" srcOrd="2" destOrd="0" presId="urn:microsoft.com/office/officeart/2005/8/layout/cycle2"/>
    <dgm:cxn modelId="{4ACA13EC-212F-4F07-B33E-D8491FBAB98B}" type="presParOf" srcId="{BAB067A7-3094-4DD1-BB02-4CD939F3F985}" destId="{6435EB40-1041-4203-B316-A86D6BF54F6A}" srcOrd="3" destOrd="0" presId="urn:microsoft.com/office/officeart/2005/8/layout/cycle2"/>
    <dgm:cxn modelId="{C5AE0709-9D04-420D-99C7-20A1FEDF3B5C}" type="presParOf" srcId="{6435EB40-1041-4203-B316-A86D6BF54F6A}" destId="{3A9AC397-61BA-4D83-A3FF-56EAD04F6E95}" srcOrd="0" destOrd="0" presId="urn:microsoft.com/office/officeart/2005/8/layout/cycle2"/>
    <dgm:cxn modelId="{2002CCC9-EFE3-4CD7-8198-8B538E8D35B3}" type="presParOf" srcId="{BAB067A7-3094-4DD1-BB02-4CD939F3F985}" destId="{D6B108C8-F35B-405C-8202-488E4E8D7C11}" srcOrd="4" destOrd="0" presId="urn:microsoft.com/office/officeart/2005/8/layout/cycle2"/>
    <dgm:cxn modelId="{1BB24383-B175-43CB-B7E0-BB9AF9C41A95}" type="presParOf" srcId="{BAB067A7-3094-4DD1-BB02-4CD939F3F985}" destId="{D02D6008-E186-46B6-9E9B-64699104FCE0}" srcOrd="5" destOrd="0" presId="urn:microsoft.com/office/officeart/2005/8/layout/cycle2"/>
    <dgm:cxn modelId="{028E9019-01A3-47A1-91D7-83E2718C05D7}" type="presParOf" srcId="{D02D6008-E186-46B6-9E9B-64699104FCE0}" destId="{1945BBC1-1ACB-4176-8A61-E082003DA15C}" srcOrd="0" destOrd="0" presId="urn:microsoft.com/office/officeart/2005/8/layout/cycle2"/>
    <dgm:cxn modelId="{51270E67-B2B6-4F28-88AC-AD634A06DFF0}" type="presParOf" srcId="{BAB067A7-3094-4DD1-BB02-4CD939F3F985}" destId="{4370114F-DDC9-4991-B083-4CFF9CE64E98}" srcOrd="6" destOrd="0" presId="urn:microsoft.com/office/officeart/2005/8/layout/cycle2"/>
    <dgm:cxn modelId="{C4EACCAA-15B7-4E2F-98C2-284BAB85DCC6}" type="presParOf" srcId="{BAB067A7-3094-4DD1-BB02-4CD939F3F985}" destId="{2121306E-6B32-4FFB-8F31-0A6C553C2F0C}" srcOrd="7" destOrd="0" presId="urn:microsoft.com/office/officeart/2005/8/layout/cycle2"/>
    <dgm:cxn modelId="{7F4AF522-01C0-4568-927E-2A03C6F56261}" type="presParOf" srcId="{2121306E-6B32-4FFB-8F31-0A6C553C2F0C}" destId="{6597355A-E405-4D8D-8AD7-4A3DA8D83E3E}" srcOrd="0" destOrd="0" presId="urn:microsoft.com/office/officeart/2005/8/layout/cycle2"/>
    <dgm:cxn modelId="{480B7E99-1AC5-45B3-85D8-2D865EB928A7}" type="presParOf" srcId="{BAB067A7-3094-4DD1-BB02-4CD939F3F985}" destId="{FDBE2627-BA0B-4149-97DE-5CF31A59DB25}" srcOrd="8" destOrd="0" presId="urn:microsoft.com/office/officeart/2005/8/layout/cycle2"/>
    <dgm:cxn modelId="{63B5AD1A-E501-40A6-B3B6-03D0604CA532}" type="presParOf" srcId="{BAB067A7-3094-4DD1-BB02-4CD939F3F985}" destId="{B46BC4E0-67BA-48A9-A389-D0CFD0DBD719}" srcOrd="9" destOrd="0" presId="urn:microsoft.com/office/officeart/2005/8/layout/cycle2"/>
    <dgm:cxn modelId="{385932C9-C491-4A28-8252-55C7CCF703B0}" type="presParOf" srcId="{B46BC4E0-67BA-48A9-A389-D0CFD0DBD719}" destId="{2502EDCA-B6D9-4DCA-95D9-CBB7BF47FA58}" srcOrd="0" destOrd="0" presId="urn:microsoft.com/office/officeart/2005/8/layout/cycle2"/>
    <dgm:cxn modelId="{9A4E803F-E842-4131-92EA-A195801D3886}" type="presParOf" srcId="{BAB067A7-3094-4DD1-BB02-4CD939F3F985}" destId="{4FB71828-390F-46E8-97E5-FB79422FEC86}" srcOrd="10" destOrd="0" presId="urn:microsoft.com/office/officeart/2005/8/layout/cycle2"/>
    <dgm:cxn modelId="{F6AA354E-7672-467C-A52E-3DB7DC519524}" type="presParOf" srcId="{BAB067A7-3094-4DD1-BB02-4CD939F3F985}" destId="{61895C33-9AA6-4A44-9695-B79FFB04521D}" srcOrd="11" destOrd="0" presId="urn:microsoft.com/office/officeart/2005/8/layout/cycle2"/>
    <dgm:cxn modelId="{DB6E6E65-A9D3-409F-A745-88EFB8A9FB57}" type="presParOf" srcId="{61895C33-9AA6-4A44-9695-B79FFB04521D}" destId="{686A1C0D-EED9-4413-A912-86BD08CBC6CA}" srcOrd="0" destOrd="0" presId="urn:microsoft.com/office/officeart/2005/8/layout/cycle2"/>
    <dgm:cxn modelId="{93256709-B243-45C5-846F-6F12A3B750D6}" type="presParOf" srcId="{BAB067A7-3094-4DD1-BB02-4CD939F3F985}" destId="{13394A22-4974-4542-942C-72D457C18F48}" srcOrd="12" destOrd="0" presId="urn:microsoft.com/office/officeart/2005/8/layout/cycle2"/>
    <dgm:cxn modelId="{AE808A0B-6F12-40FC-A5D5-2BBC585AF49F}" type="presParOf" srcId="{BAB067A7-3094-4DD1-BB02-4CD939F3F985}" destId="{BCD50D32-7544-4EA7-91E7-3ACB7384E566}" srcOrd="13" destOrd="0" presId="urn:microsoft.com/office/officeart/2005/8/layout/cycle2"/>
    <dgm:cxn modelId="{EE469E75-6394-48EE-A037-4F8D874CDA85}" type="presParOf" srcId="{BCD50D32-7544-4EA7-91E7-3ACB7384E566}" destId="{DD4947D7-3B1E-419B-9573-96D9AA09605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184E06-2A7E-4A02-97F4-28E07FB171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EF122FF-C2BC-4D5E-901A-75DE7E4F3D72}">
      <dgm:prSet/>
      <dgm:spPr/>
      <dgm:t>
        <a:bodyPr/>
        <a:lstStyle/>
        <a:p>
          <a:r>
            <a:rPr lang="lv-LV"/>
            <a:t>SADARBĪBAS MĒRĶIS = PROBLĒMAS RISINĀJUMS NEVIS ATBILDĪBAS NOVIRZĪŠANA</a:t>
          </a:r>
          <a:endParaRPr lang="en-US"/>
        </a:p>
      </dgm:t>
    </dgm:pt>
    <dgm:pt modelId="{10656755-3E4A-4CAD-8967-BB52192378DA}" type="parTrans" cxnId="{0F20C327-3782-4A64-A636-D6A9CB95D9DF}">
      <dgm:prSet/>
      <dgm:spPr/>
      <dgm:t>
        <a:bodyPr/>
        <a:lstStyle/>
        <a:p>
          <a:endParaRPr lang="en-US"/>
        </a:p>
      </dgm:t>
    </dgm:pt>
    <dgm:pt modelId="{DCA661A6-4741-4053-A12A-B466ACA07104}" type="sibTrans" cxnId="{0F20C327-3782-4A64-A636-D6A9CB95D9DF}">
      <dgm:prSet/>
      <dgm:spPr/>
      <dgm:t>
        <a:bodyPr/>
        <a:lstStyle/>
        <a:p>
          <a:endParaRPr lang="en-US"/>
        </a:p>
      </dgm:t>
    </dgm:pt>
    <dgm:pt modelId="{2E1EE72C-D4D9-498D-94E8-3CC928EB8E76}">
      <dgm:prSet/>
      <dgm:spPr/>
      <dgm:t>
        <a:bodyPr/>
        <a:lstStyle/>
        <a:p>
          <a:r>
            <a:rPr lang="lv-LV"/>
            <a:t>VAJADZĪBU IZPĒTE</a:t>
          </a:r>
          <a:endParaRPr lang="en-US"/>
        </a:p>
      </dgm:t>
    </dgm:pt>
    <dgm:pt modelId="{050D7832-39F9-4B59-9D8A-3439205AC445}" type="parTrans" cxnId="{FDA5B4CA-106C-497A-BD21-0D42A8908075}">
      <dgm:prSet/>
      <dgm:spPr/>
      <dgm:t>
        <a:bodyPr/>
        <a:lstStyle/>
        <a:p>
          <a:endParaRPr lang="en-US"/>
        </a:p>
      </dgm:t>
    </dgm:pt>
    <dgm:pt modelId="{105EE143-5F54-484D-8589-484C2617BCF1}" type="sibTrans" cxnId="{FDA5B4CA-106C-497A-BD21-0D42A8908075}">
      <dgm:prSet/>
      <dgm:spPr/>
      <dgm:t>
        <a:bodyPr/>
        <a:lstStyle/>
        <a:p>
          <a:endParaRPr lang="en-US"/>
        </a:p>
      </dgm:t>
    </dgm:pt>
    <dgm:pt modelId="{0522ED14-4BCF-457C-921E-7E1185B4AF9C}">
      <dgm:prSet/>
      <dgm:spPr/>
      <dgm:t>
        <a:bodyPr/>
        <a:lstStyle/>
        <a:p>
          <a:r>
            <a:rPr lang="lv-LV"/>
            <a:t>PROBLĒMAS RAŠANĀS IEMESLS</a:t>
          </a:r>
          <a:endParaRPr lang="en-US"/>
        </a:p>
      </dgm:t>
    </dgm:pt>
    <dgm:pt modelId="{A3551E94-9E23-4BDD-BB6C-A10426BB0129}" type="parTrans" cxnId="{2814C7F0-5E02-4F6E-96DC-DC1C6EA986C6}">
      <dgm:prSet/>
      <dgm:spPr/>
      <dgm:t>
        <a:bodyPr/>
        <a:lstStyle/>
        <a:p>
          <a:endParaRPr lang="en-US"/>
        </a:p>
      </dgm:t>
    </dgm:pt>
    <dgm:pt modelId="{467EC620-0AEF-4C41-9647-08D6625C6ACB}" type="sibTrans" cxnId="{2814C7F0-5E02-4F6E-96DC-DC1C6EA986C6}">
      <dgm:prSet/>
      <dgm:spPr/>
      <dgm:t>
        <a:bodyPr/>
        <a:lstStyle/>
        <a:p>
          <a:endParaRPr lang="en-US"/>
        </a:p>
      </dgm:t>
    </dgm:pt>
    <dgm:pt modelId="{78D1A92B-6329-435C-A6B7-5715044FFE06}">
      <dgm:prSet/>
      <dgm:spPr/>
      <dgm:t>
        <a:bodyPr/>
        <a:lstStyle/>
        <a:p>
          <a:r>
            <a:rPr lang="lv-LV"/>
            <a:t>MĒRĶA DEFINĒJUMS</a:t>
          </a:r>
          <a:endParaRPr lang="en-US"/>
        </a:p>
      </dgm:t>
    </dgm:pt>
    <dgm:pt modelId="{29915DCC-ECD2-471B-B383-D0F0A95E4A87}" type="parTrans" cxnId="{32D31FB5-0AD2-4825-AB7E-FECD39A491A7}">
      <dgm:prSet/>
      <dgm:spPr/>
      <dgm:t>
        <a:bodyPr/>
        <a:lstStyle/>
        <a:p>
          <a:endParaRPr lang="en-US"/>
        </a:p>
      </dgm:t>
    </dgm:pt>
    <dgm:pt modelId="{B962305F-12CD-45CB-ACE3-10CA147373F2}" type="sibTrans" cxnId="{32D31FB5-0AD2-4825-AB7E-FECD39A491A7}">
      <dgm:prSet/>
      <dgm:spPr/>
      <dgm:t>
        <a:bodyPr/>
        <a:lstStyle/>
        <a:p>
          <a:endParaRPr lang="en-US"/>
        </a:p>
      </dgm:t>
    </dgm:pt>
    <dgm:pt modelId="{32C6FE3D-E325-4F6C-B2BE-72AE2E8975ED}">
      <dgm:prSet/>
      <dgm:spPr/>
      <dgm:t>
        <a:bodyPr/>
        <a:lstStyle/>
        <a:p>
          <a:r>
            <a:rPr lang="lv-LV"/>
            <a:t>PERSONAS IESAISTE</a:t>
          </a:r>
          <a:endParaRPr lang="en-US"/>
        </a:p>
      </dgm:t>
    </dgm:pt>
    <dgm:pt modelId="{6210D417-5359-4CFB-97AF-1538C20522CC}" type="parTrans" cxnId="{F2D0BBEC-504C-4D18-B2C1-58D78CC9D220}">
      <dgm:prSet/>
      <dgm:spPr/>
      <dgm:t>
        <a:bodyPr/>
        <a:lstStyle/>
        <a:p>
          <a:endParaRPr lang="en-US"/>
        </a:p>
      </dgm:t>
    </dgm:pt>
    <dgm:pt modelId="{8A31D05E-E052-4C6A-9758-19C30C3E1BC4}" type="sibTrans" cxnId="{F2D0BBEC-504C-4D18-B2C1-58D78CC9D220}">
      <dgm:prSet/>
      <dgm:spPr/>
      <dgm:t>
        <a:bodyPr/>
        <a:lstStyle/>
        <a:p>
          <a:endParaRPr lang="en-US"/>
        </a:p>
      </dgm:t>
    </dgm:pt>
    <dgm:pt modelId="{F2AA769B-9A9D-4834-AF90-F1477D6226C5}" type="pres">
      <dgm:prSet presAssocID="{B3184E06-2A7E-4A02-97F4-28E07FB171C7}" presName="linear" presStyleCnt="0">
        <dgm:presLayoutVars>
          <dgm:animLvl val="lvl"/>
          <dgm:resizeHandles val="exact"/>
        </dgm:presLayoutVars>
      </dgm:prSet>
      <dgm:spPr/>
    </dgm:pt>
    <dgm:pt modelId="{D80BB7AA-88B0-4EB9-BD5E-A248BF92E1C0}" type="pres">
      <dgm:prSet presAssocID="{3EF122FF-C2BC-4D5E-901A-75DE7E4F3D72}" presName="parentText" presStyleLbl="node1" presStyleIdx="0" presStyleCnt="5">
        <dgm:presLayoutVars>
          <dgm:chMax val="0"/>
          <dgm:bulletEnabled val="1"/>
        </dgm:presLayoutVars>
      </dgm:prSet>
      <dgm:spPr/>
    </dgm:pt>
    <dgm:pt modelId="{3CB3ACF2-AA64-41A8-B8CB-E9ABBBCAA659}" type="pres">
      <dgm:prSet presAssocID="{DCA661A6-4741-4053-A12A-B466ACA07104}" presName="spacer" presStyleCnt="0"/>
      <dgm:spPr/>
    </dgm:pt>
    <dgm:pt modelId="{29067A5B-0EE8-4472-A0EA-7149B4DCC14E}" type="pres">
      <dgm:prSet presAssocID="{2E1EE72C-D4D9-498D-94E8-3CC928EB8E76}" presName="parentText" presStyleLbl="node1" presStyleIdx="1" presStyleCnt="5">
        <dgm:presLayoutVars>
          <dgm:chMax val="0"/>
          <dgm:bulletEnabled val="1"/>
        </dgm:presLayoutVars>
      </dgm:prSet>
      <dgm:spPr/>
    </dgm:pt>
    <dgm:pt modelId="{2CDF4B68-F285-43F7-9B84-FDA72AD9A893}" type="pres">
      <dgm:prSet presAssocID="{105EE143-5F54-484D-8589-484C2617BCF1}" presName="spacer" presStyleCnt="0"/>
      <dgm:spPr/>
    </dgm:pt>
    <dgm:pt modelId="{9647DDA2-8A27-4940-ADD8-2D5BBEB2C448}" type="pres">
      <dgm:prSet presAssocID="{0522ED14-4BCF-457C-921E-7E1185B4AF9C}" presName="parentText" presStyleLbl="node1" presStyleIdx="2" presStyleCnt="5">
        <dgm:presLayoutVars>
          <dgm:chMax val="0"/>
          <dgm:bulletEnabled val="1"/>
        </dgm:presLayoutVars>
      </dgm:prSet>
      <dgm:spPr/>
    </dgm:pt>
    <dgm:pt modelId="{93CB328B-1402-4EBD-A2B4-961D06647BE5}" type="pres">
      <dgm:prSet presAssocID="{467EC620-0AEF-4C41-9647-08D6625C6ACB}" presName="spacer" presStyleCnt="0"/>
      <dgm:spPr/>
    </dgm:pt>
    <dgm:pt modelId="{12B2B8C7-DFBA-474E-8014-CC92A8618937}" type="pres">
      <dgm:prSet presAssocID="{78D1A92B-6329-435C-A6B7-5715044FFE06}" presName="parentText" presStyleLbl="node1" presStyleIdx="3" presStyleCnt="5">
        <dgm:presLayoutVars>
          <dgm:chMax val="0"/>
          <dgm:bulletEnabled val="1"/>
        </dgm:presLayoutVars>
      </dgm:prSet>
      <dgm:spPr/>
    </dgm:pt>
    <dgm:pt modelId="{30828F45-FE9D-4502-97F4-06D1C6772A7A}" type="pres">
      <dgm:prSet presAssocID="{B962305F-12CD-45CB-ACE3-10CA147373F2}" presName="spacer" presStyleCnt="0"/>
      <dgm:spPr/>
    </dgm:pt>
    <dgm:pt modelId="{017927D9-5DE3-40A9-991B-3803443BD79B}" type="pres">
      <dgm:prSet presAssocID="{32C6FE3D-E325-4F6C-B2BE-72AE2E8975ED}" presName="parentText" presStyleLbl="node1" presStyleIdx="4" presStyleCnt="5">
        <dgm:presLayoutVars>
          <dgm:chMax val="0"/>
          <dgm:bulletEnabled val="1"/>
        </dgm:presLayoutVars>
      </dgm:prSet>
      <dgm:spPr/>
    </dgm:pt>
  </dgm:ptLst>
  <dgm:cxnLst>
    <dgm:cxn modelId="{0F20C327-3782-4A64-A636-D6A9CB95D9DF}" srcId="{B3184E06-2A7E-4A02-97F4-28E07FB171C7}" destId="{3EF122FF-C2BC-4D5E-901A-75DE7E4F3D72}" srcOrd="0" destOrd="0" parTransId="{10656755-3E4A-4CAD-8967-BB52192378DA}" sibTransId="{DCA661A6-4741-4053-A12A-B466ACA07104}"/>
    <dgm:cxn modelId="{E6F2342C-88E2-4934-B264-A1493FAF15AE}" type="presOf" srcId="{B3184E06-2A7E-4A02-97F4-28E07FB171C7}" destId="{F2AA769B-9A9D-4834-AF90-F1477D6226C5}" srcOrd="0" destOrd="0" presId="urn:microsoft.com/office/officeart/2005/8/layout/vList2"/>
    <dgm:cxn modelId="{EB56592C-B9DA-462E-93C6-ED691F1DDB8B}" type="presOf" srcId="{32C6FE3D-E325-4F6C-B2BE-72AE2E8975ED}" destId="{017927D9-5DE3-40A9-991B-3803443BD79B}" srcOrd="0" destOrd="0" presId="urn:microsoft.com/office/officeart/2005/8/layout/vList2"/>
    <dgm:cxn modelId="{6B607B5F-2D07-4033-B122-9CF79F948BB8}" type="presOf" srcId="{78D1A92B-6329-435C-A6B7-5715044FFE06}" destId="{12B2B8C7-DFBA-474E-8014-CC92A8618937}" srcOrd="0" destOrd="0" presId="urn:microsoft.com/office/officeart/2005/8/layout/vList2"/>
    <dgm:cxn modelId="{8AA86A4D-CABC-430E-8C95-126B6C95EA49}" type="presOf" srcId="{3EF122FF-C2BC-4D5E-901A-75DE7E4F3D72}" destId="{D80BB7AA-88B0-4EB9-BD5E-A248BF92E1C0}" srcOrd="0" destOrd="0" presId="urn:microsoft.com/office/officeart/2005/8/layout/vList2"/>
    <dgm:cxn modelId="{2AD7EA57-87CF-44F2-918C-BECBE26F20C3}" type="presOf" srcId="{0522ED14-4BCF-457C-921E-7E1185B4AF9C}" destId="{9647DDA2-8A27-4940-ADD8-2D5BBEB2C448}" srcOrd="0" destOrd="0" presId="urn:microsoft.com/office/officeart/2005/8/layout/vList2"/>
    <dgm:cxn modelId="{9079FF8C-3A83-4064-9C68-774D3F487F07}" type="presOf" srcId="{2E1EE72C-D4D9-498D-94E8-3CC928EB8E76}" destId="{29067A5B-0EE8-4472-A0EA-7149B4DCC14E}" srcOrd="0" destOrd="0" presId="urn:microsoft.com/office/officeart/2005/8/layout/vList2"/>
    <dgm:cxn modelId="{32D31FB5-0AD2-4825-AB7E-FECD39A491A7}" srcId="{B3184E06-2A7E-4A02-97F4-28E07FB171C7}" destId="{78D1A92B-6329-435C-A6B7-5715044FFE06}" srcOrd="3" destOrd="0" parTransId="{29915DCC-ECD2-471B-B383-D0F0A95E4A87}" sibTransId="{B962305F-12CD-45CB-ACE3-10CA147373F2}"/>
    <dgm:cxn modelId="{FDA5B4CA-106C-497A-BD21-0D42A8908075}" srcId="{B3184E06-2A7E-4A02-97F4-28E07FB171C7}" destId="{2E1EE72C-D4D9-498D-94E8-3CC928EB8E76}" srcOrd="1" destOrd="0" parTransId="{050D7832-39F9-4B59-9D8A-3439205AC445}" sibTransId="{105EE143-5F54-484D-8589-484C2617BCF1}"/>
    <dgm:cxn modelId="{F2D0BBEC-504C-4D18-B2C1-58D78CC9D220}" srcId="{B3184E06-2A7E-4A02-97F4-28E07FB171C7}" destId="{32C6FE3D-E325-4F6C-B2BE-72AE2E8975ED}" srcOrd="4" destOrd="0" parTransId="{6210D417-5359-4CFB-97AF-1538C20522CC}" sibTransId="{8A31D05E-E052-4C6A-9758-19C30C3E1BC4}"/>
    <dgm:cxn modelId="{2814C7F0-5E02-4F6E-96DC-DC1C6EA986C6}" srcId="{B3184E06-2A7E-4A02-97F4-28E07FB171C7}" destId="{0522ED14-4BCF-457C-921E-7E1185B4AF9C}" srcOrd="2" destOrd="0" parTransId="{A3551E94-9E23-4BDD-BB6C-A10426BB0129}" sibTransId="{467EC620-0AEF-4C41-9647-08D6625C6ACB}"/>
    <dgm:cxn modelId="{6C68B5CF-2904-4301-9DD2-799E6E7FBEB6}" type="presParOf" srcId="{F2AA769B-9A9D-4834-AF90-F1477D6226C5}" destId="{D80BB7AA-88B0-4EB9-BD5E-A248BF92E1C0}" srcOrd="0" destOrd="0" presId="urn:microsoft.com/office/officeart/2005/8/layout/vList2"/>
    <dgm:cxn modelId="{9F3930A1-1E64-4F6A-B42F-C833BCB8A1A5}" type="presParOf" srcId="{F2AA769B-9A9D-4834-AF90-F1477D6226C5}" destId="{3CB3ACF2-AA64-41A8-B8CB-E9ABBBCAA659}" srcOrd="1" destOrd="0" presId="urn:microsoft.com/office/officeart/2005/8/layout/vList2"/>
    <dgm:cxn modelId="{B1A540B2-83D4-4D44-9E20-AF0B97D89AE1}" type="presParOf" srcId="{F2AA769B-9A9D-4834-AF90-F1477D6226C5}" destId="{29067A5B-0EE8-4472-A0EA-7149B4DCC14E}" srcOrd="2" destOrd="0" presId="urn:microsoft.com/office/officeart/2005/8/layout/vList2"/>
    <dgm:cxn modelId="{5E0B5990-5DA1-41A9-A219-D206527ADE74}" type="presParOf" srcId="{F2AA769B-9A9D-4834-AF90-F1477D6226C5}" destId="{2CDF4B68-F285-43F7-9B84-FDA72AD9A893}" srcOrd="3" destOrd="0" presId="urn:microsoft.com/office/officeart/2005/8/layout/vList2"/>
    <dgm:cxn modelId="{D9D46FE1-D8AE-4327-B156-C403F02E560A}" type="presParOf" srcId="{F2AA769B-9A9D-4834-AF90-F1477D6226C5}" destId="{9647DDA2-8A27-4940-ADD8-2D5BBEB2C448}" srcOrd="4" destOrd="0" presId="urn:microsoft.com/office/officeart/2005/8/layout/vList2"/>
    <dgm:cxn modelId="{2D0D2BF2-98B4-4FEA-9AFE-BE596316F580}" type="presParOf" srcId="{F2AA769B-9A9D-4834-AF90-F1477D6226C5}" destId="{93CB328B-1402-4EBD-A2B4-961D06647BE5}" srcOrd="5" destOrd="0" presId="urn:microsoft.com/office/officeart/2005/8/layout/vList2"/>
    <dgm:cxn modelId="{B08B7B6A-2107-49CB-8818-B8F9408796B6}" type="presParOf" srcId="{F2AA769B-9A9D-4834-AF90-F1477D6226C5}" destId="{12B2B8C7-DFBA-474E-8014-CC92A8618937}" srcOrd="6" destOrd="0" presId="urn:microsoft.com/office/officeart/2005/8/layout/vList2"/>
    <dgm:cxn modelId="{5B236E03-4FAB-43F4-9B95-BA9BE85FD8B1}" type="presParOf" srcId="{F2AA769B-9A9D-4834-AF90-F1477D6226C5}" destId="{30828F45-FE9D-4502-97F4-06D1C6772A7A}" srcOrd="7" destOrd="0" presId="urn:microsoft.com/office/officeart/2005/8/layout/vList2"/>
    <dgm:cxn modelId="{A2027D52-15BF-4EA4-ADBB-7EF603073A63}" type="presParOf" srcId="{F2AA769B-9A9D-4834-AF90-F1477D6226C5}" destId="{017927D9-5DE3-40A9-991B-3803443BD79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CFB20-F437-463C-81BB-68DE111538F9}">
      <dsp:nvSpPr>
        <dsp:cNvPr id="0" name=""/>
        <dsp:cNvSpPr/>
      </dsp:nvSpPr>
      <dsp:spPr>
        <a:xfrm>
          <a:off x="2089" y="840695"/>
          <a:ext cx="1491625" cy="947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F2DF0-A06E-4D84-94FE-00C3638AF59B}">
      <dsp:nvSpPr>
        <dsp:cNvPr id="0" name=""/>
        <dsp:cNvSpPr/>
      </dsp:nvSpPr>
      <dsp:spPr>
        <a:xfrm>
          <a:off x="167825" y="998144"/>
          <a:ext cx="1491625" cy="947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a:t>Viens no četriem – tik daudz cilvēku saskaras ar GVP*</a:t>
          </a:r>
          <a:r>
            <a:rPr lang="en-US" sz="1100" kern="1200"/>
            <a:t> </a:t>
          </a:r>
        </a:p>
      </dsp:txBody>
      <dsp:txXfrm>
        <a:off x="195567" y="1025886"/>
        <a:ext cx="1436141" cy="891698"/>
      </dsp:txXfrm>
    </dsp:sp>
    <dsp:sp modelId="{84A1B63B-7E66-4899-9C6E-5747BECCD43C}">
      <dsp:nvSpPr>
        <dsp:cNvPr id="0" name=""/>
        <dsp:cNvSpPr/>
      </dsp:nvSpPr>
      <dsp:spPr>
        <a:xfrm>
          <a:off x="1825187" y="840695"/>
          <a:ext cx="1491625" cy="947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599BB-78B4-405D-A7E9-EA0FA1864915}">
      <dsp:nvSpPr>
        <dsp:cNvPr id="0" name=""/>
        <dsp:cNvSpPr/>
      </dsp:nvSpPr>
      <dsp:spPr>
        <a:xfrm>
          <a:off x="1990923" y="998144"/>
          <a:ext cx="1491625" cy="947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a:t>Pasaulē aptuveni 450 000 000* </a:t>
          </a:r>
          <a:endParaRPr lang="en-US" sz="1100" kern="1200"/>
        </a:p>
      </dsp:txBody>
      <dsp:txXfrm>
        <a:off x="2018665" y="1025886"/>
        <a:ext cx="1436141" cy="891698"/>
      </dsp:txXfrm>
    </dsp:sp>
    <dsp:sp modelId="{FF25BC6B-BCB9-419D-ABE4-2EF29CBF2D3E}">
      <dsp:nvSpPr>
        <dsp:cNvPr id="0" name=""/>
        <dsp:cNvSpPr/>
      </dsp:nvSpPr>
      <dsp:spPr>
        <a:xfrm>
          <a:off x="3648285" y="840695"/>
          <a:ext cx="1491625" cy="947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9C283-DDFD-4945-A70B-35CA09E5FDF5}">
      <dsp:nvSpPr>
        <dsp:cNvPr id="0" name=""/>
        <dsp:cNvSpPr/>
      </dsp:nvSpPr>
      <dsp:spPr>
        <a:xfrm>
          <a:off x="3814021" y="998144"/>
          <a:ext cx="1491625" cy="947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a:t>Latvijā vairāk kā 100 000 cilvēku (Aptuveni 16000 ar intelektuālās attīstības traucējumiem)</a:t>
          </a:r>
          <a:endParaRPr lang="en-US" sz="1100" kern="1200"/>
        </a:p>
      </dsp:txBody>
      <dsp:txXfrm>
        <a:off x="3841763" y="1025886"/>
        <a:ext cx="1436141" cy="891698"/>
      </dsp:txXfrm>
    </dsp:sp>
    <dsp:sp modelId="{3A816798-539A-41F1-A937-52807B4BEB3A}">
      <dsp:nvSpPr>
        <dsp:cNvPr id="0" name=""/>
        <dsp:cNvSpPr/>
      </dsp:nvSpPr>
      <dsp:spPr>
        <a:xfrm>
          <a:off x="5471383" y="840695"/>
          <a:ext cx="1491625" cy="947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793B5-31CA-4680-AB7B-0D4D4D10BF1E}">
      <dsp:nvSpPr>
        <dsp:cNvPr id="0" name=""/>
        <dsp:cNvSpPr/>
      </dsp:nvSpPr>
      <dsp:spPr>
        <a:xfrm>
          <a:off x="5637119" y="998144"/>
          <a:ext cx="1491625" cy="9471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kern="1200" dirty="0"/>
            <a:t>*PASAULES VESELĪBAS ORGANIZĀCIJAS DATI</a:t>
          </a:r>
          <a:endParaRPr lang="en-US" sz="1100" kern="1200" dirty="0"/>
        </a:p>
      </dsp:txBody>
      <dsp:txXfrm>
        <a:off x="5664861" y="1025886"/>
        <a:ext cx="1436141" cy="891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4095B-65A6-49E3-913E-C66D6AB06B63}">
      <dsp:nvSpPr>
        <dsp:cNvPr id="0" name=""/>
        <dsp:cNvSpPr/>
      </dsp:nvSpPr>
      <dsp:spPr>
        <a:xfrm>
          <a:off x="0" y="18720"/>
          <a:ext cx="7130834"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a:t>ANO Konvencija par personu ar invaliditāti tiesībām</a:t>
          </a:r>
          <a:endParaRPr lang="en-US" sz="2200" kern="1200"/>
        </a:p>
      </dsp:txBody>
      <dsp:txXfrm>
        <a:off x="42663" y="61383"/>
        <a:ext cx="7045508" cy="788627"/>
      </dsp:txXfrm>
    </dsp:sp>
    <dsp:sp modelId="{478C9F03-334C-487F-B44A-97D73141CE67}">
      <dsp:nvSpPr>
        <dsp:cNvPr id="0" name=""/>
        <dsp:cNvSpPr/>
      </dsp:nvSpPr>
      <dsp:spPr>
        <a:xfrm>
          <a:off x="0" y="956034"/>
          <a:ext cx="7130834"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Skatījuma maiņa uz cilvēkiem ar invaliditāti</a:t>
          </a:r>
          <a:endParaRPr lang="en-US" sz="2200" kern="1200"/>
        </a:p>
      </dsp:txBody>
      <dsp:txXfrm>
        <a:off x="42663" y="998697"/>
        <a:ext cx="7045508" cy="788627"/>
      </dsp:txXfrm>
    </dsp:sp>
    <dsp:sp modelId="{44F8FE2B-CAA7-47BF-8647-9ADCB655E315}">
      <dsp:nvSpPr>
        <dsp:cNvPr id="0" name=""/>
        <dsp:cNvSpPr/>
      </dsp:nvSpPr>
      <dsp:spPr>
        <a:xfrm>
          <a:off x="0" y="1893347"/>
          <a:ext cx="7130834" cy="8739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Aprūpes formas vajadzības (INSTITUCIONĀLĀ/SABIEDRĪBĀ BALSTĪTA)</a:t>
          </a:r>
          <a:endParaRPr lang="en-US" sz="2200" kern="1200"/>
        </a:p>
      </dsp:txBody>
      <dsp:txXfrm>
        <a:off x="42663" y="1936010"/>
        <a:ext cx="7045508"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A798-EDEF-4414-81F8-5DA888A073BF}">
      <dsp:nvSpPr>
        <dsp:cNvPr id="0" name=""/>
        <dsp:cNvSpPr/>
      </dsp:nvSpPr>
      <dsp:spPr>
        <a:xfrm>
          <a:off x="0" y="105574"/>
          <a:ext cx="4588002"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MĀJOKĻA PAKALPOJUMI:</a:t>
          </a:r>
          <a:endParaRPr lang="en-US" sz="1700" kern="1200"/>
        </a:p>
      </dsp:txBody>
      <dsp:txXfrm>
        <a:off x="19904" y="125478"/>
        <a:ext cx="4548194" cy="367937"/>
      </dsp:txXfrm>
    </dsp:sp>
    <dsp:sp modelId="{2F3D0490-0585-450F-9CDE-4080518E52FB}">
      <dsp:nvSpPr>
        <dsp:cNvPr id="0" name=""/>
        <dsp:cNvSpPr/>
      </dsp:nvSpPr>
      <dsp:spPr>
        <a:xfrm>
          <a:off x="0" y="562279"/>
          <a:ext cx="4588002" cy="407745"/>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Grupu mājas (dzīvokļa) pakalpojums</a:t>
          </a:r>
          <a:endParaRPr lang="en-US" sz="1700" kern="1200"/>
        </a:p>
      </dsp:txBody>
      <dsp:txXfrm>
        <a:off x="19904" y="582183"/>
        <a:ext cx="4548194" cy="367937"/>
      </dsp:txXfrm>
    </dsp:sp>
    <dsp:sp modelId="{2E099A6C-C7E7-4AC5-97AF-238190A4118A}">
      <dsp:nvSpPr>
        <dsp:cNvPr id="0" name=""/>
        <dsp:cNvSpPr/>
      </dsp:nvSpPr>
      <dsp:spPr>
        <a:xfrm>
          <a:off x="0" y="1018984"/>
          <a:ext cx="4588002" cy="40774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Atbalstītās dzīves pakalpojums </a:t>
          </a:r>
          <a:endParaRPr lang="en-US" sz="1700" kern="1200"/>
        </a:p>
      </dsp:txBody>
      <dsp:txXfrm>
        <a:off x="19904" y="1038888"/>
        <a:ext cx="4548194" cy="367937"/>
      </dsp:txXfrm>
    </dsp:sp>
    <dsp:sp modelId="{C69EB59E-5495-4651-9334-3398AD534AAB}">
      <dsp:nvSpPr>
        <dsp:cNvPr id="0" name=""/>
        <dsp:cNvSpPr/>
      </dsp:nvSpPr>
      <dsp:spPr>
        <a:xfrm>
          <a:off x="0" y="1475689"/>
          <a:ext cx="4588002" cy="407745"/>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dirty="0"/>
            <a:t>NODARBINĀTĪBAS PAKALPOJUMI: </a:t>
          </a:r>
          <a:endParaRPr lang="en-US" sz="1700" kern="1200" dirty="0"/>
        </a:p>
      </dsp:txBody>
      <dsp:txXfrm>
        <a:off x="19904" y="1495593"/>
        <a:ext cx="4548194" cy="367937"/>
      </dsp:txXfrm>
    </dsp:sp>
    <dsp:sp modelId="{02ABDEE3-6E05-40CD-A2A8-7CC35E271451}">
      <dsp:nvSpPr>
        <dsp:cNvPr id="0" name=""/>
        <dsp:cNvSpPr/>
      </dsp:nvSpPr>
      <dsp:spPr>
        <a:xfrm>
          <a:off x="0" y="1932394"/>
          <a:ext cx="4588002" cy="40774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Dienas aprūpes cents</a:t>
          </a:r>
          <a:endParaRPr lang="en-US" sz="1700" kern="1200"/>
        </a:p>
      </dsp:txBody>
      <dsp:txXfrm>
        <a:off x="19904" y="1952298"/>
        <a:ext cx="4548194" cy="367937"/>
      </dsp:txXfrm>
    </dsp:sp>
    <dsp:sp modelId="{0DDB3A69-F8B0-4C6F-A0DC-186C5529A1EB}">
      <dsp:nvSpPr>
        <dsp:cNvPr id="0" name=""/>
        <dsp:cNvSpPr/>
      </dsp:nvSpPr>
      <dsp:spPr>
        <a:xfrm>
          <a:off x="0" y="2389099"/>
          <a:ext cx="4588002" cy="407745"/>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Specializētās darbnīcas</a:t>
          </a:r>
          <a:endParaRPr lang="en-US" sz="1700" kern="1200"/>
        </a:p>
      </dsp:txBody>
      <dsp:txXfrm>
        <a:off x="19904" y="2409003"/>
        <a:ext cx="4548194" cy="367937"/>
      </dsp:txXfrm>
    </dsp:sp>
    <dsp:sp modelId="{7509261D-BE3C-4FE4-9D9F-140E7E54F905}">
      <dsp:nvSpPr>
        <dsp:cNvPr id="0" name=""/>
        <dsp:cNvSpPr/>
      </dsp:nvSpPr>
      <dsp:spPr>
        <a:xfrm>
          <a:off x="0" y="2845804"/>
          <a:ext cx="4588002" cy="40774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Atbalstītais darbs</a:t>
          </a:r>
          <a:endParaRPr lang="en-US" sz="1700" kern="1200"/>
        </a:p>
      </dsp:txBody>
      <dsp:txXfrm>
        <a:off x="19904" y="2865708"/>
        <a:ext cx="4548194" cy="367937"/>
      </dsp:txXfrm>
    </dsp:sp>
    <dsp:sp modelId="{DBFD194C-442F-41A9-82DB-98DF0550554F}">
      <dsp:nvSpPr>
        <dsp:cNvPr id="0" name=""/>
        <dsp:cNvSpPr/>
      </dsp:nvSpPr>
      <dsp:spPr>
        <a:xfrm>
          <a:off x="0" y="3302509"/>
          <a:ext cx="4588002" cy="407745"/>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Subsidētais darbs</a:t>
          </a:r>
          <a:endParaRPr lang="en-US" sz="1700" kern="1200"/>
        </a:p>
      </dsp:txBody>
      <dsp:txXfrm>
        <a:off x="19904" y="3322413"/>
        <a:ext cx="4548194" cy="367937"/>
      </dsp:txXfrm>
    </dsp:sp>
    <dsp:sp modelId="{58B24B1B-72FB-4FE3-8DCD-1399D51DE58D}">
      <dsp:nvSpPr>
        <dsp:cNvPr id="0" name=""/>
        <dsp:cNvSpPr/>
      </dsp:nvSpPr>
      <dsp:spPr>
        <a:xfrm>
          <a:off x="0" y="3759214"/>
          <a:ext cx="4588002" cy="407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a:t>Sociālais uzņēmums</a:t>
          </a:r>
          <a:endParaRPr lang="en-US" sz="1700" kern="1200"/>
        </a:p>
      </dsp:txBody>
      <dsp:txXfrm>
        <a:off x="19904" y="3779118"/>
        <a:ext cx="4548194" cy="367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AA3E8-E77C-45ED-A554-0E95F33663F9}">
      <dsp:nvSpPr>
        <dsp:cNvPr id="0" name=""/>
        <dsp:cNvSpPr/>
      </dsp:nvSpPr>
      <dsp:spPr>
        <a:xfrm>
          <a:off x="0" y="474012"/>
          <a:ext cx="4588002"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INDIVIDUĀLĀ ATBALSTS PAKALPOJUMI:</a:t>
          </a:r>
          <a:endParaRPr lang="en-US" sz="2100" kern="1200"/>
        </a:p>
      </dsp:txBody>
      <dsp:txXfrm>
        <a:off x="24588" y="498600"/>
        <a:ext cx="4538826" cy="454509"/>
      </dsp:txXfrm>
    </dsp:sp>
    <dsp:sp modelId="{EBEFCBC3-233E-48FD-8474-72C02365310B}">
      <dsp:nvSpPr>
        <dsp:cNvPr id="0" name=""/>
        <dsp:cNvSpPr/>
      </dsp:nvSpPr>
      <dsp:spPr>
        <a:xfrm>
          <a:off x="0" y="1038177"/>
          <a:ext cx="4588002" cy="50368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Aprūpe mājas</a:t>
          </a:r>
          <a:endParaRPr lang="en-US" sz="2100" kern="1200"/>
        </a:p>
      </dsp:txBody>
      <dsp:txXfrm>
        <a:off x="24588" y="1062765"/>
        <a:ext cx="4538826" cy="454509"/>
      </dsp:txXfrm>
    </dsp:sp>
    <dsp:sp modelId="{B185C3CB-7C0A-4810-AF2C-F32CDBDF1690}">
      <dsp:nvSpPr>
        <dsp:cNvPr id="0" name=""/>
        <dsp:cNvSpPr/>
      </dsp:nvSpPr>
      <dsp:spPr>
        <a:xfrm>
          <a:off x="0" y="1602342"/>
          <a:ext cx="4588002" cy="50368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Asistenta pakalpojums</a:t>
          </a:r>
          <a:endParaRPr lang="en-US" sz="2100" kern="1200"/>
        </a:p>
      </dsp:txBody>
      <dsp:txXfrm>
        <a:off x="24588" y="1626930"/>
        <a:ext cx="4538826" cy="454509"/>
      </dsp:txXfrm>
    </dsp:sp>
    <dsp:sp modelId="{1817D9C2-8593-4C07-9B70-B0EA564997FF}">
      <dsp:nvSpPr>
        <dsp:cNvPr id="0" name=""/>
        <dsp:cNvSpPr/>
      </dsp:nvSpPr>
      <dsp:spPr>
        <a:xfrm>
          <a:off x="0" y="2166507"/>
          <a:ext cx="4588002" cy="50368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Atbalsta personas pakalpojums</a:t>
          </a:r>
          <a:endParaRPr lang="en-US" sz="2100" kern="1200"/>
        </a:p>
      </dsp:txBody>
      <dsp:txXfrm>
        <a:off x="24588" y="2191095"/>
        <a:ext cx="4538826" cy="454509"/>
      </dsp:txXfrm>
    </dsp:sp>
    <dsp:sp modelId="{126C4B5D-E592-4C95-AAEA-5E5F8E3F8B64}">
      <dsp:nvSpPr>
        <dsp:cNvPr id="0" name=""/>
        <dsp:cNvSpPr/>
      </dsp:nvSpPr>
      <dsp:spPr>
        <a:xfrm>
          <a:off x="0" y="2730672"/>
          <a:ext cx="4588002" cy="50368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Ģimenes asistenta pakalpojums</a:t>
          </a:r>
          <a:endParaRPr lang="en-US" sz="2100" kern="1200"/>
        </a:p>
      </dsp:txBody>
      <dsp:txXfrm>
        <a:off x="24588" y="2755260"/>
        <a:ext cx="4538826" cy="454509"/>
      </dsp:txXfrm>
    </dsp:sp>
    <dsp:sp modelId="{C4A9CBBE-3AD8-452D-97B7-1B70D434CB4A}">
      <dsp:nvSpPr>
        <dsp:cNvPr id="0" name=""/>
        <dsp:cNvSpPr/>
      </dsp:nvSpPr>
      <dsp:spPr>
        <a:xfrm>
          <a:off x="0" y="3294837"/>
          <a:ext cx="4588002" cy="5036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a:t>Atbalsta grupas un grupu nodarbības</a:t>
          </a:r>
          <a:endParaRPr lang="en-US" sz="2100" kern="1200"/>
        </a:p>
      </dsp:txBody>
      <dsp:txXfrm>
        <a:off x="24588" y="3319425"/>
        <a:ext cx="4538826"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40742-9F98-4F82-B29B-06FC7CB9B81F}">
      <dsp:nvSpPr>
        <dsp:cNvPr id="0" name=""/>
        <dsp:cNvSpPr/>
      </dsp:nvSpPr>
      <dsp:spPr>
        <a:xfrm>
          <a:off x="0" y="469691"/>
          <a:ext cx="4588002"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ĪSLAICĪGĀS SOCIĀLĀS APRŪPES PAKALPOJUMI:</a:t>
          </a:r>
          <a:endParaRPr lang="en-US" sz="1800" kern="1200"/>
        </a:p>
      </dsp:txBody>
      <dsp:txXfrm>
        <a:off x="21075" y="490766"/>
        <a:ext cx="4545852" cy="389580"/>
      </dsp:txXfrm>
    </dsp:sp>
    <dsp:sp modelId="{27E98B25-4858-434A-B162-F88A57A848E3}">
      <dsp:nvSpPr>
        <dsp:cNvPr id="0" name=""/>
        <dsp:cNvSpPr/>
      </dsp:nvSpPr>
      <dsp:spPr>
        <a:xfrm>
          <a:off x="0" y="953262"/>
          <a:ext cx="4588002" cy="43173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Atelpas brīdis</a:t>
          </a:r>
          <a:endParaRPr lang="en-US" sz="1800" kern="1200"/>
        </a:p>
      </dsp:txBody>
      <dsp:txXfrm>
        <a:off x="21075" y="974337"/>
        <a:ext cx="4545852" cy="389580"/>
      </dsp:txXfrm>
    </dsp:sp>
    <dsp:sp modelId="{0BF65532-C253-4E43-848D-BE377AB24BC9}">
      <dsp:nvSpPr>
        <dsp:cNvPr id="0" name=""/>
        <dsp:cNvSpPr/>
      </dsp:nvSpPr>
      <dsp:spPr>
        <a:xfrm>
          <a:off x="0" y="1436832"/>
          <a:ext cx="4588002" cy="4317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Asistenta pakalpojums</a:t>
          </a:r>
          <a:endParaRPr lang="en-US" sz="1800" kern="1200"/>
        </a:p>
      </dsp:txBody>
      <dsp:txXfrm>
        <a:off x="21075" y="1457907"/>
        <a:ext cx="4545852" cy="389580"/>
      </dsp:txXfrm>
    </dsp:sp>
    <dsp:sp modelId="{EDEBAA55-6A57-40C5-A4A7-16DB0597625E}">
      <dsp:nvSpPr>
        <dsp:cNvPr id="0" name=""/>
        <dsp:cNvSpPr/>
      </dsp:nvSpPr>
      <dsp:spPr>
        <a:xfrm>
          <a:off x="0" y="1920402"/>
          <a:ext cx="4588002" cy="431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Atbalsta personas pakalpojums</a:t>
          </a:r>
          <a:endParaRPr lang="en-US" sz="1800" kern="1200"/>
        </a:p>
      </dsp:txBody>
      <dsp:txXfrm>
        <a:off x="21075" y="1941477"/>
        <a:ext cx="4545852" cy="389580"/>
      </dsp:txXfrm>
    </dsp:sp>
    <dsp:sp modelId="{EF3C0891-BC2C-450F-B35D-97798454565E}">
      <dsp:nvSpPr>
        <dsp:cNvPr id="0" name=""/>
        <dsp:cNvSpPr/>
      </dsp:nvSpPr>
      <dsp:spPr>
        <a:xfrm>
          <a:off x="0" y="2403971"/>
          <a:ext cx="4588002" cy="4317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Ģimenes asistenta pakalpojums</a:t>
          </a:r>
          <a:endParaRPr lang="en-US" sz="1800" kern="1200"/>
        </a:p>
      </dsp:txBody>
      <dsp:txXfrm>
        <a:off x="21075" y="2425046"/>
        <a:ext cx="4545852" cy="389580"/>
      </dsp:txXfrm>
    </dsp:sp>
    <dsp:sp modelId="{6742C942-BCD3-41B5-AE6C-7B42B59B3BE0}">
      <dsp:nvSpPr>
        <dsp:cNvPr id="0" name=""/>
        <dsp:cNvSpPr/>
      </dsp:nvSpPr>
      <dsp:spPr>
        <a:xfrm>
          <a:off x="0" y="2887541"/>
          <a:ext cx="4588002" cy="43173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Atbalsta grupas un grupu nodarbības</a:t>
          </a:r>
          <a:endParaRPr lang="en-US" sz="1800" kern="1200"/>
        </a:p>
      </dsp:txBody>
      <dsp:txXfrm>
        <a:off x="21075" y="2908616"/>
        <a:ext cx="4545852" cy="389580"/>
      </dsp:txXfrm>
    </dsp:sp>
    <dsp:sp modelId="{3F0E02F4-E708-42A9-A8FD-74E40BCE5427}">
      <dsp:nvSpPr>
        <dsp:cNvPr id="0" name=""/>
        <dsp:cNvSpPr/>
      </dsp:nvSpPr>
      <dsp:spPr>
        <a:xfrm>
          <a:off x="0" y="3371112"/>
          <a:ext cx="4588002" cy="431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Sociālās rehabilitācijas pakalpojumi</a:t>
          </a:r>
          <a:endParaRPr lang="en-US" sz="1800" kern="1200"/>
        </a:p>
      </dsp:txBody>
      <dsp:txXfrm>
        <a:off x="21075" y="3392187"/>
        <a:ext cx="4545852"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B9359-0040-45A2-AC9C-45C77EE2615A}">
      <dsp:nvSpPr>
        <dsp:cNvPr id="0" name=""/>
        <dsp:cNvSpPr/>
      </dsp:nvSpPr>
      <dsp:spPr>
        <a:xfrm>
          <a:off x="2133245" y="369676"/>
          <a:ext cx="287311" cy="91440"/>
        </a:xfrm>
        <a:custGeom>
          <a:avLst/>
          <a:gdLst/>
          <a:ahLst/>
          <a:cxnLst/>
          <a:rect l="0" t="0" r="0" b="0"/>
          <a:pathLst>
            <a:path>
              <a:moveTo>
                <a:pt x="0" y="45720"/>
              </a:moveTo>
              <a:lnTo>
                <a:pt x="28731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953" y="413807"/>
        <a:ext cx="15895" cy="3179"/>
      </dsp:txXfrm>
    </dsp:sp>
    <dsp:sp modelId="{7FD950EE-776B-4779-815B-17DAA6106A09}">
      <dsp:nvSpPr>
        <dsp:cNvPr id="0" name=""/>
        <dsp:cNvSpPr/>
      </dsp:nvSpPr>
      <dsp:spPr>
        <a:xfrm>
          <a:off x="752819" y="729"/>
          <a:ext cx="1382225" cy="829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SKAIDRA un VIENKĀRŠA VALODA</a:t>
          </a:r>
          <a:endParaRPr lang="en-US" sz="1300" kern="1200"/>
        </a:p>
      </dsp:txBody>
      <dsp:txXfrm>
        <a:off x="752819" y="729"/>
        <a:ext cx="1382225" cy="829335"/>
      </dsp:txXfrm>
    </dsp:sp>
    <dsp:sp modelId="{A11CE51C-86B2-441C-AABC-4D3A0930758A}">
      <dsp:nvSpPr>
        <dsp:cNvPr id="0" name=""/>
        <dsp:cNvSpPr/>
      </dsp:nvSpPr>
      <dsp:spPr>
        <a:xfrm>
          <a:off x="1443932" y="828264"/>
          <a:ext cx="1700137" cy="287311"/>
        </a:xfrm>
        <a:custGeom>
          <a:avLst/>
          <a:gdLst/>
          <a:ahLst/>
          <a:cxnLst/>
          <a:rect l="0" t="0" r="0" b="0"/>
          <a:pathLst>
            <a:path>
              <a:moveTo>
                <a:pt x="1700137" y="0"/>
              </a:moveTo>
              <a:lnTo>
                <a:pt x="1700137" y="160755"/>
              </a:lnTo>
              <a:lnTo>
                <a:pt x="0" y="160755"/>
              </a:lnTo>
              <a:lnTo>
                <a:pt x="0" y="28731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0760" y="970330"/>
        <a:ext cx="86480" cy="3179"/>
      </dsp:txXfrm>
    </dsp:sp>
    <dsp:sp modelId="{A543C401-FB66-414F-BB64-44D1DAA9E682}">
      <dsp:nvSpPr>
        <dsp:cNvPr id="0" name=""/>
        <dsp:cNvSpPr/>
      </dsp:nvSpPr>
      <dsp:spPr>
        <a:xfrm>
          <a:off x="2452956" y="729"/>
          <a:ext cx="1382225" cy="82933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EMPĀTIJA un PACIETĪBA</a:t>
          </a:r>
          <a:endParaRPr lang="en-US" sz="1300" kern="1200"/>
        </a:p>
      </dsp:txBody>
      <dsp:txXfrm>
        <a:off x="2452956" y="729"/>
        <a:ext cx="1382225" cy="829335"/>
      </dsp:txXfrm>
    </dsp:sp>
    <dsp:sp modelId="{75E5FC36-2BCB-4647-B9E8-EDE57EDA3C91}">
      <dsp:nvSpPr>
        <dsp:cNvPr id="0" name=""/>
        <dsp:cNvSpPr/>
      </dsp:nvSpPr>
      <dsp:spPr>
        <a:xfrm>
          <a:off x="2133245" y="1516923"/>
          <a:ext cx="287311" cy="91440"/>
        </a:xfrm>
        <a:custGeom>
          <a:avLst/>
          <a:gdLst/>
          <a:ahLst/>
          <a:cxnLst/>
          <a:rect l="0" t="0" r="0" b="0"/>
          <a:pathLst>
            <a:path>
              <a:moveTo>
                <a:pt x="0" y="45720"/>
              </a:moveTo>
              <a:lnTo>
                <a:pt x="28731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953" y="1561053"/>
        <a:ext cx="15895" cy="3179"/>
      </dsp:txXfrm>
    </dsp:sp>
    <dsp:sp modelId="{57823164-FEED-4D32-917D-35AA3F655B0A}">
      <dsp:nvSpPr>
        <dsp:cNvPr id="0" name=""/>
        <dsp:cNvSpPr/>
      </dsp:nvSpPr>
      <dsp:spPr>
        <a:xfrm>
          <a:off x="752819" y="1147975"/>
          <a:ext cx="1382225" cy="8293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«NE VISS IR TĀ KĀ MAN LIEKAS»</a:t>
          </a:r>
          <a:endParaRPr lang="en-US" sz="1300" kern="1200"/>
        </a:p>
      </dsp:txBody>
      <dsp:txXfrm>
        <a:off x="752819" y="1147975"/>
        <a:ext cx="1382225" cy="829335"/>
      </dsp:txXfrm>
    </dsp:sp>
    <dsp:sp modelId="{3A8B5962-EFAD-4EF7-9633-935F559DBA44}">
      <dsp:nvSpPr>
        <dsp:cNvPr id="0" name=""/>
        <dsp:cNvSpPr/>
      </dsp:nvSpPr>
      <dsp:spPr>
        <a:xfrm>
          <a:off x="1443932" y="1975511"/>
          <a:ext cx="1700137" cy="287311"/>
        </a:xfrm>
        <a:custGeom>
          <a:avLst/>
          <a:gdLst/>
          <a:ahLst/>
          <a:cxnLst/>
          <a:rect l="0" t="0" r="0" b="0"/>
          <a:pathLst>
            <a:path>
              <a:moveTo>
                <a:pt x="1700137" y="0"/>
              </a:moveTo>
              <a:lnTo>
                <a:pt x="1700137" y="160755"/>
              </a:lnTo>
              <a:lnTo>
                <a:pt x="0" y="160755"/>
              </a:lnTo>
              <a:lnTo>
                <a:pt x="0" y="28731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0760" y="2117577"/>
        <a:ext cx="86480" cy="3179"/>
      </dsp:txXfrm>
    </dsp:sp>
    <dsp:sp modelId="{0569B10F-91DC-4AE4-A88E-C5D2C2386262}">
      <dsp:nvSpPr>
        <dsp:cNvPr id="0" name=""/>
        <dsp:cNvSpPr/>
      </dsp:nvSpPr>
      <dsp:spPr>
        <a:xfrm>
          <a:off x="2452956" y="1147975"/>
          <a:ext cx="1382225" cy="8293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«NEKO PAR MANI BEZ MANIS»</a:t>
          </a:r>
          <a:endParaRPr lang="en-US" sz="1300" kern="1200"/>
        </a:p>
      </dsp:txBody>
      <dsp:txXfrm>
        <a:off x="2452956" y="1147975"/>
        <a:ext cx="1382225" cy="829335"/>
      </dsp:txXfrm>
    </dsp:sp>
    <dsp:sp modelId="{4AA80AE5-D412-46E3-B6BC-BA8853C22C05}">
      <dsp:nvSpPr>
        <dsp:cNvPr id="0" name=""/>
        <dsp:cNvSpPr/>
      </dsp:nvSpPr>
      <dsp:spPr>
        <a:xfrm>
          <a:off x="2133245" y="2664170"/>
          <a:ext cx="287311" cy="91440"/>
        </a:xfrm>
        <a:custGeom>
          <a:avLst/>
          <a:gdLst/>
          <a:ahLst/>
          <a:cxnLst/>
          <a:rect l="0" t="0" r="0" b="0"/>
          <a:pathLst>
            <a:path>
              <a:moveTo>
                <a:pt x="0" y="45720"/>
              </a:moveTo>
              <a:lnTo>
                <a:pt x="28731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953" y="2708300"/>
        <a:ext cx="15895" cy="3179"/>
      </dsp:txXfrm>
    </dsp:sp>
    <dsp:sp modelId="{F67CBE1E-02D5-471E-A905-CB6A9405121A}">
      <dsp:nvSpPr>
        <dsp:cNvPr id="0" name=""/>
        <dsp:cNvSpPr/>
      </dsp:nvSpPr>
      <dsp:spPr>
        <a:xfrm>
          <a:off x="752819" y="2295222"/>
          <a:ext cx="1382225" cy="82933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ATBALSTA PERSONAS IESAISTE</a:t>
          </a:r>
          <a:endParaRPr lang="en-US" sz="1300" kern="1200"/>
        </a:p>
      </dsp:txBody>
      <dsp:txXfrm>
        <a:off x="752819" y="2295222"/>
        <a:ext cx="1382225" cy="829335"/>
      </dsp:txXfrm>
    </dsp:sp>
    <dsp:sp modelId="{AD637560-E2BC-4923-9C4F-0C2AD3C1A687}">
      <dsp:nvSpPr>
        <dsp:cNvPr id="0" name=""/>
        <dsp:cNvSpPr/>
      </dsp:nvSpPr>
      <dsp:spPr>
        <a:xfrm>
          <a:off x="1443932" y="3122758"/>
          <a:ext cx="1700137" cy="287311"/>
        </a:xfrm>
        <a:custGeom>
          <a:avLst/>
          <a:gdLst/>
          <a:ahLst/>
          <a:cxnLst/>
          <a:rect l="0" t="0" r="0" b="0"/>
          <a:pathLst>
            <a:path>
              <a:moveTo>
                <a:pt x="1700137" y="0"/>
              </a:moveTo>
              <a:lnTo>
                <a:pt x="1700137" y="160755"/>
              </a:lnTo>
              <a:lnTo>
                <a:pt x="0" y="160755"/>
              </a:lnTo>
              <a:lnTo>
                <a:pt x="0" y="28731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0760" y="3264824"/>
        <a:ext cx="86480" cy="3179"/>
      </dsp:txXfrm>
    </dsp:sp>
    <dsp:sp modelId="{6D4DD460-41C6-427C-8A94-EBA230C8F739}">
      <dsp:nvSpPr>
        <dsp:cNvPr id="0" name=""/>
        <dsp:cNvSpPr/>
      </dsp:nvSpPr>
      <dsp:spPr>
        <a:xfrm>
          <a:off x="2452956" y="2295222"/>
          <a:ext cx="1382225" cy="829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«DRAUDZĪGS» un «VIENLĪDZĪGS» sarunas formāts</a:t>
          </a:r>
          <a:endParaRPr lang="en-US" sz="1300" kern="1200"/>
        </a:p>
      </dsp:txBody>
      <dsp:txXfrm>
        <a:off x="2452956" y="2295222"/>
        <a:ext cx="1382225" cy="829335"/>
      </dsp:txXfrm>
    </dsp:sp>
    <dsp:sp modelId="{A8CAA880-4392-40B2-AF5C-D63E2C701B7A}">
      <dsp:nvSpPr>
        <dsp:cNvPr id="0" name=""/>
        <dsp:cNvSpPr/>
      </dsp:nvSpPr>
      <dsp:spPr>
        <a:xfrm>
          <a:off x="752819" y="3442469"/>
          <a:ext cx="1382225" cy="82933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730" tIns="71095" rIns="67730" bIns="71095" numCol="1" spcCol="1270" anchor="ctr" anchorCtr="0">
          <a:noAutofit/>
        </a:bodyPr>
        <a:lstStyle/>
        <a:p>
          <a:pPr marL="0" lvl="0" indent="0" algn="ctr" defTabSz="577850">
            <a:lnSpc>
              <a:spcPct val="90000"/>
            </a:lnSpc>
            <a:spcBef>
              <a:spcPct val="0"/>
            </a:spcBef>
            <a:spcAft>
              <a:spcPct val="35000"/>
            </a:spcAft>
            <a:buNone/>
          </a:pPr>
          <a:r>
            <a:rPr lang="lv-LV" sz="1300" kern="1200"/>
            <a:t>ĶERMEŅA VALODA</a:t>
          </a:r>
          <a:endParaRPr lang="en-US" sz="1300" kern="1200"/>
        </a:p>
      </dsp:txBody>
      <dsp:txXfrm>
        <a:off x="752819" y="3442469"/>
        <a:ext cx="1382225" cy="829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DD8BF-FD0C-4CC5-9E2C-47B8F29370C8}">
      <dsp:nvSpPr>
        <dsp:cNvPr id="0" name=""/>
        <dsp:cNvSpPr/>
      </dsp:nvSpPr>
      <dsp:spPr>
        <a:xfrm>
          <a:off x="2962276" y="1364"/>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dirty="0"/>
            <a:t>SOCIĀLIE PAKALPOJUMI</a:t>
          </a:r>
          <a:endParaRPr lang="en-US" sz="900" kern="1200" dirty="0"/>
        </a:p>
      </dsp:txBody>
      <dsp:txXfrm>
        <a:off x="3118505" y="157593"/>
        <a:ext cx="754337" cy="754337"/>
      </dsp:txXfrm>
    </dsp:sp>
    <dsp:sp modelId="{A3BE084C-B81C-424C-9808-E53E8811649D}">
      <dsp:nvSpPr>
        <dsp:cNvPr id="0" name=""/>
        <dsp:cNvSpPr/>
      </dsp:nvSpPr>
      <dsp:spPr>
        <a:xfrm rot="1542857">
          <a:off x="4068398" y="698932"/>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72617" y="752458"/>
        <a:ext cx="198798" cy="216025"/>
      </dsp:txXfrm>
    </dsp:sp>
    <dsp:sp modelId="{56FD697C-CCEB-4231-94BA-20EDDDC2322E}">
      <dsp:nvSpPr>
        <dsp:cNvPr id="0" name=""/>
        <dsp:cNvSpPr/>
      </dsp:nvSpPr>
      <dsp:spPr>
        <a:xfrm>
          <a:off x="4406205" y="696723"/>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dirty="0"/>
            <a:t>SOCIĀLAIS DIENESTS</a:t>
          </a:r>
          <a:endParaRPr lang="en-US" sz="900" kern="1200" dirty="0"/>
        </a:p>
      </dsp:txBody>
      <dsp:txXfrm>
        <a:off x="4562434" y="852952"/>
        <a:ext cx="754337" cy="754337"/>
      </dsp:txXfrm>
    </dsp:sp>
    <dsp:sp modelId="{6435EB40-1041-4203-B316-A86D6BF54F6A}">
      <dsp:nvSpPr>
        <dsp:cNvPr id="0" name=""/>
        <dsp:cNvSpPr/>
      </dsp:nvSpPr>
      <dsp:spPr>
        <a:xfrm rot="4628571">
          <a:off x="4974125" y="1823491"/>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007245" y="1853969"/>
        <a:ext cx="198798" cy="216025"/>
      </dsp:txXfrm>
    </dsp:sp>
    <dsp:sp modelId="{D6B108C8-F35B-405C-8202-488E4E8D7C11}">
      <dsp:nvSpPr>
        <dsp:cNvPr id="0" name=""/>
        <dsp:cNvSpPr/>
      </dsp:nvSpPr>
      <dsp:spPr>
        <a:xfrm>
          <a:off x="4762825" y="2259180"/>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dirty="0"/>
            <a:t>VESELĪBAS DIENESTI</a:t>
          </a:r>
          <a:endParaRPr lang="en-US" sz="900" kern="1200" dirty="0"/>
        </a:p>
      </dsp:txBody>
      <dsp:txXfrm>
        <a:off x="4919054" y="2415409"/>
        <a:ext cx="754337" cy="754337"/>
      </dsp:txXfrm>
    </dsp:sp>
    <dsp:sp modelId="{D02D6008-E186-46B6-9E9B-64699104FCE0}">
      <dsp:nvSpPr>
        <dsp:cNvPr id="0" name=""/>
        <dsp:cNvSpPr/>
      </dsp:nvSpPr>
      <dsp:spPr>
        <a:xfrm rot="7714286">
          <a:off x="4659621" y="3232769"/>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4728781" y="3271472"/>
        <a:ext cx="198798" cy="216025"/>
      </dsp:txXfrm>
    </dsp:sp>
    <dsp:sp modelId="{4370114F-DDC9-4991-B083-4CFF9CE64E98}">
      <dsp:nvSpPr>
        <dsp:cNvPr id="0" name=""/>
        <dsp:cNvSpPr/>
      </dsp:nvSpPr>
      <dsp:spPr>
        <a:xfrm>
          <a:off x="3763596" y="3512174"/>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t>IZGLĪTĪBA /NODARBINĀTĪBA</a:t>
          </a:r>
          <a:endParaRPr lang="en-US" sz="1200" kern="1200" dirty="0"/>
        </a:p>
      </dsp:txBody>
      <dsp:txXfrm>
        <a:off x="3919825" y="3668403"/>
        <a:ext cx="754337" cy="754337"/>
      </dsp:txXfrm>
    </dsp:sp>
    <dsp:sp modelId="{2121306E-6B32-4FFB-8F31-0A6C553C2F0C}">
      <dsp:nvSpPr>
        <dsp:cNvPr id="0" name=""/>
        <dsp:cNvSpPr/>
      </dsp:nvSpPr>
      <dsp:spPr>
        <a:xfrm rot="10800000">
          <a:off x="3361713" y="3865550"/>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446912" y="3937559"/>
        <a:ext cx="198798" cy="216025"/>
      </dsp:txXfrm>
    </dsp:sp>
    <dsp:sp modelId="{FDBE2627-BA0B-4149-97DE-5CF31A59DB25}">
      <dsp:nvSpPr>
        <dsp:cNvPr id="0" name=""/>
        <dsp:cNvSpPr/>
      </dsp:nvSpPr>
      <dsp:spPr>
        <a:xfrm>
          <a:off x="2160957" y="3512174"/>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dirty="0"/>
            <a:t>PAŠVALDĪBAS / VALSTS POLICIJA</a:t>
          </a:r>
          <a:endParaRPr lang="en-US" sz="900" kern="1200" dirty="0"/>
        </a:p>
      </dsp:txBody>
      <dsp:txXfrm>
        <a:off x="2317186" y="3668403"/>
        <a:ext cx="754337" cy="754337"/>
      </dsp:txXfrm>
    </dsp:sp>
    <dsp:sp modelId="{B46BC4E0-67BA-48A9-A389-D0CFD0DBD719}">
      <dsp:nvSpPr>
        <dsp:cNvPr id="0" name=""/>
        <dsp:cNvSpPr/>
      </dsp:nvSpPr>
      <dsp:spPr>
        <a:xfrm rot="13885714">
          <a:off x="2057752" y="3245337"/>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126912" y="3350652"/>
        <a:ext cx="198798" cy="216025"/>
      </dsp:txXfrm>
    </dsp:sp>
    <dsp:sp modelId="{4FB71828-390F-46E8-97E5-FB79422FEC86}">
      <dsp:nvSpPr>
        <dsp:cNvPr id="0" name=""/>
        <dsp:cNvSpPr/>
      </dsp:nvSpPr>
      <dsp:spPr>
        <a:xfrm>
          <a:off x="1161728" y="2259180"/>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a:t>SOCIĀLIE PAKALPOJUMI</a:t>
          </a:r>
          <a:endParaRPr lang="en-US" sz="900" kern="1200" dirty="0"/>
        </a:p>
      </dsp:txBody>
      <dsp:txXfrm>
        <a:off x="1317957" y="2415409"/>
        <a:ext cx="754337" cy="754337"/>
      </dsp:txXfrm>
    </dsp:sp>
    <dsp:sp modelId="{61895C33-9AA6-4A44-9695-B79FFB04521D}">
      <dsp:nvSpPr>
        <dsp:cNvPr id="0" name=""/>
        <dsp:cNvSpPr/>
      </dsp:nvSpPr>
      <dsp:spPr>
        <a:xfrm rot="16971429">
          <a:off x="1729648" y="1839164"/>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62768" y="1952704"/>
        <a:ext cx="198798" cy="216025"/>
      </dsp:txXfrm>
    </dsp:sp>
    <dsp:sp modelId="{13394A22-4974-4542-942C-72D457C18F48}">
      <dsp:nvSpPr>
        <dsp:cNvPr id="0" name=""/>
        <dsp:cNvSpPr/>
      </dsp:nvSpPr>
      <dsp:spPr>
        <a:xfrm>
          <a:off x="1518348" y="696723"/>
          <a:ext cx="1066795" cy="1066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v-LV" sz="900" kern="1200" dirty="0"/>
            <a:t>ATBALSTA PERSONAS</a:t>
          </a:r>
          <a:endParaRPr lang="en-US" sz="900" kern="1200" dirty="0"/>
        </a:p>
      </dsp:txBody>
      <dsp:txXfrm>
        <a:off x="1674577" y="852952"/>
        <a:ext cx="754337" cy="754337"/>
      </dsp:txXfrm>
    </dsp:sp>
    <dsp:sp modelId="{BCD50D32-7544-4EA7-91E7-3ACB7384E566}">
      <dsp:nvSpPr>
        <dsp:cNvPr id="0" name=""/>
        <dsp:cNvSpPr/>
      </dsp:nvSpPr>
      <dsp:spPr>
        <a:xfrm rot="20057143">
          <a:off x="2624470" y="705906"/>
          <a:ext cx="283997" cy="360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28689" y="796398"/>
        <a:ext cx="198798" cy="2160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BB7AA-88B0-4EB9-BD5E-A248BF92E1C0}">
      <dsp:nvSpPr>
        <dsp:cNvPr id="0" name=""/>
        <dsp:cNvSpPr/>
      </dsp:nvSpPr>
      <dsp:spPr>
        <a:xfrm>
          <a:off x="0" y="277281"/>
          <a:ext cx="3771900" cy="596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SADARBĪBAS MĒRĶIS = PROBLĒMAS RISINĀJUMS NEVIS ATBILDĪBAS NOVIRZĪŠANA</a:t>
          </a:r>
          <a:endParaRPr lang="en-US" sz="1500" kern="1200"/>
        </a:p>
      </dsp:txBody>
      <dsp:txXfrm>
        <a:off x="29128" y="306409"/>
        <a:ext cx="3713644" cy="538444"/>
      </dsp:txXfrm>
    </dsp:sp>
    <dsp:sp modelId="{29067A5B-0EE8-4472-A0EA-7149B4DCC14E}">
      <dsp:nvSpPr>
        <dsp:cNvPr id="0" name=""/>
        <dsp:cNvSpPr/>
      </dsp:nvSpPr>
      <dsp:spPr>
        <a:xfrm>
          <a:off x="0" y="917181"/>
          <a:ext cx="3771900" cy="59670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VAJADZĪBU IZPĒTE</a:t>
          </a:r>
          <a:endParaRPr lang="en-US" sz="1500" kern="1200"/>
        </a:p>
      </dsp:txBody>
      <dsp:txXfrm>
        <a:off x="29128" y="946309"/>
        <a:ext cx="3713644" cy="538444"/>
      </dsp:txXfrm>
    </dsp:sp>
    <dsp:sp modelId="{9647DDA2-8A27-4940-ADD8-2D5BBEB2C448}">
      <dsp:nvSpPr>
        <dsp:cNvPr id="0" name=""/>
        <dsp:cNvSpPr/>
      </dsp:nvSpPr>
      <dsp:spPr>
        <a:xfrm>
          <a:off x="0" y="1557081"/>
          <a:ext cx="3771900" cy="5967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PROBLĒMAS RAŠANĀS IEMESLS</a:t>
          </a:r>
          <a:endParaRPr lang="en-US" sz="1500" kern="1200"/>
        </a:p>
      </dsp:txBody>
      <dsp:txXfrm>
        <a:off x="29128" y="1586209"/>
        <a:ext cx="3713644" cy="538444"/>
      </dsp:txXfrm>
    </dsp:sp>
    <dsp:sp modelId="{12B2B8C7-DFBA-474E-8014-CC92A8618937}">
      <dsp:nvSpPr>
        <dsp:cNvPr id="0" name=""/>
        <dsp:cNvSpPr/>
      </dsp:nvSpPr>
      <dsp:spPr>
        <a:xfrm>
          <a:off x="0" y="2196982"/>
          <a:ext cx="3771900" cy="59670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MĒRĶA DEFINĒJUMS</a:t>
          </a:r>
          <a:endParaRPr lang="en-US" sz="1500" kern="1200"/>
        </a:p>
      </dsp:txBody>
      <dsp:txXfrm>
        <a:off x="29128" y="2226110"/>
        <a:ext cx="3713644" cy="538444"/>
      </dsp:txXfrm>
    </dsp:sp>
    <dsp:sp modelId="{017927D9-5DE3-40A9-991B-3803443BD79B}">
      <dsp:nvSpPr>
        <dsp:cNvPr id="0" name=""/>
        <dsp:cNvSpPr/>
      </dsp:nvSpPr>
      <dsp:spPr>
        <a:xfrm>
          <a:off x="0" y="2836882"/>
          <a:ext cx="3771900" cy="5967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PERSONAS IESAISTE</a:t>
          </a:r>
          <a:endParaRPr lang="en-US" sz="1500" kern="1200"/>
        </a:p>
      </dsp:txBody>
      <dsp:txXfrm>
        <a:off x="29128" y="2866010"/>
        <a:ext cx="3713644" cy="538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7070C8-5B19-4D11-95B0-30813079CBC0}" type="datetimeFigureOut">
              <a:rPr lang="lv-LV" smtClean="0"/>
              <a:pPr/>
              <a:t>30.10.2020</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4D43E-E92C-41F6-837E-70DAAF4FCFDA}" type="slidenum">
              <a:rPr lang="lv-LV" smtClean="0"/>
              <a:pPr/>
              <a:t>‹#›</a:t>
            </a:fld>
            <a:endParaRPr 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44508-D647-4124-96FC-AD8085435F6F}" type="datetimeFigureOut">
              <a:rPr lang="lv-LV" smtClean="0"/>
              <a:pPr/>
              <a:t>30.10.2020</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571E8-0757-4D85-8AD0-8860E1D613A5}"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a:t>* Biedrība dibināta 1994.gada 25.oktobrī;</a:t>
            </a:r>
          </a:p>
          <a:p>
            <a:endParaRPr lang="lv-LV" dirty="0"/>
          </a:p>
          <a:p>
            <a:r>
              <a:rPr lang="lv-LV" dirty="0"/>
              <a:t>* Aktīvi vecāki, kas cīnījās</a:t>
            </a:r>
            <a:r>
              <a:rPr lang="lv-LV" baseline="0" dirty="0"/>
              <a:t> par savu bērnu ar garīgās attīstības traucējumiem iespējām;</a:t>
            </a:r>
          </a:p>
          <a:p>
            <a:endParaRPr lang="lv-LV" baseline="0" dirty="0"/>
          </a:p>
          <a:p>
            <a:r>
              <a:rPr lang="lv-LV" baseline="0" dirty="0"/>
              <a:t>* Informācija par to, ka ārzemēs ir DAC;</a:t>
            </a:r>
          </a:p>
          <a:p>
            <a:endParaRPr lang="lv-LV" baseline="0" dirty="0"/>
          </a:p>
          <a:p>
            <a:r>
              <a:rPr lang="lv-LV" baseline="0" dirty="0"/>
              <a:t>* Tiek atvērts pirmais DAC Latvijā “Cerību māja”.</a:t>
            </a:r>
          </a:p>
          <a:p>
            <a:endParaRPr lang="lv-LV" baseline="0" dirty="0"/>
          </a:p>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1</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dirty="0"/>
              <a:t>1 (klikšķis) – RB šodien – laba pieredze sabiedrībā balstītu pakalpojumu attīstīšanā un īstenošanā, 3</a:t>
            </a:r>
            <a:r>
              <a:rPr lang="lv-LV" baseline="0" dirty="0"/>
              <a:t> galvenie darbības virzieni - ģimeņu atbalsts, alternatīvā nodarbinātība, dzīvesvieta, lai to visu īstenotu ir izveidotas – 10 struktūrvienības.</a:t>
            </a:r>
          </a:p>
          <a:p>
            <a:pPr algn="l"/>
            <a:r>
              <a:rPr lang="lv-LV" baseline="0" dirty="0"/>
              <a:t>2 (klikšķis) – RB darbības pamatā 4 vērtības:</a:t>
            </a:r>
          </a:p>
          <a:p>
            <a:pPr algn="l"/>
            <a:r>
              <a:rPr lang="lv-LV" baseline="0" dirty="0"/>
              <a:t>Atbildība</a:t>
            </a:r>
          </a:p>
          <a:p>
            <a:pPr algn="l"/>
            <a:r>
              <a:rPr lang="lv-LV" baseline="0" dirty="0"/>
              <a:t>Izcilība</a:t>
            </a:r>
          </a:p>
          <a:p>
            <a:pPr algn="l"/>
            <a:r>
              <a:rPr lang="lv-LV" baseline="0" dirty="0"/>
              <a:t>Attīstība</a:t>
            </a:r>
          </a:p>
          <a:p>
            <a:pPr algn="l"/>
            <a:r>
              <a:rPr lang="lv-LV" baseline="0" dirty="0"/>
              <a:t>Dzīvesprieks</a:t>
            </a:r>
            <a:endParaRPr lang="en-GB" dirty="0"/>
          </a:p>
        </p:txBody>
      </p:sp>
      <p:sp>
        <p:nvSpPr>
          <p:cNvPr id="4" name="Slide Number Placeholder 3"/>
          <p:cNvSpPr>
            <a:spLocks noGrp="1"/>
          </p:cNvSpPr>
          <p:nvPr>
            <p:ph type="sldNum" sz="quarter" idx="10"/>
          </p:nvPr>
        </p:nvSpPr>
        <p:spPr/>
        <p:txBody>
          <a:bodyPr/>
          <a:lstStyle/>
          <a:p>
            <a:fld id="{C854F09D-1605-4F63-B4B9-B4BA376572FC}" type="slidenum">
              <a:rPr lang="en-GB" smtClean="0"/>
              <a:pPr/>
              <a:t>5</a:t>
            </a:fld>
            <a:endParaRPr lang="en-GB"/>
          </a:p>
        </p:txBody>
      </p:sp>
    </p:spTree>
    <p:extLst>
      <p:ext uri="{BB962C8B-B14F-4D97-AF65-F5344CB8AC3E}">
        <p14:creationId xmlns:p14="http://schemas.microsoft.com/office/powerpoint/2010/main" val="136902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Klikšķis – Ir</a:t>
            </a:r>
            <a:r>
              <a:rPr lang="lv-LV" baseline="0" dirty="0"/>
              <a:t> cilvēki, kas RB atpazīst tikai pēc tās struktūrvienību nosaukumiem.</a:t>
            </a:r>
          </a:p>
          <a:p>
            <a:r>
              <a:rPr lang="lv-LV" dirty="0"/>
              <a:t>«Cerību māja</a:t>
            </a:r>
            <a:r>
              <a:rPr lang="lv-LV" baseline="0" dirty="0"/>
              <a:t>» bija pirmā struktūrvienība, un sava nosaukuma aktualitāti tā nav zaudējusi arī šobrīd.</a:t>
            </a:r>
          </a:p>
          <a:p>
            <a:r>
              <a:rPr lang="lv-LV" baseline="0" dirty="0"/>
              <a:t>«Tā nav māja, kur mēs dzīvojam, tā ir māja, kurā mūs saprot», tā par CM sāka tās klienti.</a:t>
            </a:r>
          </a:p>
          <a:p>
            <a:r>
              <a:rPr lang="lv-LV" baseline="0" dirty="0"/>
              <a:t>Cerība – tas ir  …</a:t>
            </a:r>
          </a:p>
          <a:p>
            <a:endParaRPr lang="en-GB" dirty="0"/>
          </a:p>
        </p:txBody>
      </p:sp>
      <p:sp>
        <p:nvSpPr>
          <p:cNvPr id="4" name="Slide Number Placeholder 3"/>
          <p:cNvSpPr>
            <a:spLocks noGrp="1"/>
          </p:cNvSpPr>
          <p:nvPr>
            <p:ph type="sldNum" sz="quarter" idx="10"/>
          </p:nvPr>
        </p:nvSpPr>
        <p:spPr/>
        <p:txBody>
          <a:bodyPr/>
          <a:lstStyle/>
          <a:p>
            <a:fld id="{C854F09D-1605-4F63-B4B9-B4BA376572FC}" type="slidenum">
              <a:rPr lang="en-GB" smtClean="0"/>
              <a:pPr/>
              <a:t>6</a:t>
            </a:fld>
            <a:endParaRPr lang="en-GB"/>
          </a:p>
        </p:txBody>
      </p:sp>
    </p:spTree>
    <p:extLst>
      <p:ext uri="{BB962C8B-B14F-4D97-AF65-F5344CB8AC3E}">
        <p14:creationId xmlns:p14="http://schemas.microsoft.com/office/powerpoint/2010/main" val="429469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(Klikšķis -1) – </a:t>
            </a:r>
          </a:p>
          <a:p>
            <a:r>
              <a:rPr lang="lv-LV" dirty="0"/>
              <a:t>(Klikšķis – 2) – kopsavilkuma teikums</a:t>
            </a:r>
          </a:p>
          <a:p>
            <a:r>
              <a:rPr lang="lv-LV" dirty="0"/>
              <a:t>(Klikšķi 3-8) par katru RB pakalpojumu</a:t>
            </a:r>
          </a:p>
        </p:txBody>
      </p:sp>
      <p:sp>
        <p:nvSpPr>
          <p:cNvPr id="4" name="Slaida numura vietturis 3"/>
          <p:cNvSpPr>
            <a:spLocks noGrp="1"/>
          </p:cNvSpPr>
          <p:nvPr>
            <p:ph type="sldNum" sz="quarter" idx="10"/>
          </p:nvPr>
        </p:nvSpPr>
        <p:spPr/>
        <p:txBody>
          <a:bodyPr/>
          <a:lstStyle/>
          <a:p>
            <a:fld id="{C854F09D-1605-4F63-B4B9-B4BA376572FC}" type="slidenum">
              <a:rPr lang="en-GB" smtClean="0"/>
              <a:pPr/>
              <a:t>7</a:t>
            </a:fld>
            <a:endParaRPr lang="en-GB"/>
          </a:p>
        </p:txBody>
      </p:sp>
    </p:spTree>
    <p:extLst>
      <p:ext uri="{BB962C8B-B14F-4D97-AF65-F5344CB8AC3E}">
        <p14:creationId xmlns:p14="http://schemas.microsoft.com/office/powerpoint/2010/main" val="328032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D20571E8-0757-4D85-8AD0-8860E1D613A5}" type="slidenum">
              <a:rPr lang="lv-LV" smtClean="0"/>
              <a:pPr/>
              <a:t>8</a:t>
            </a:fld>
            <a:endParaRPr lang="lv-LV"/>
          </a:p>
        </p:txBody>
      </p:sp>
    </p:spTree>
    <p:extLst>
      <p:ext uri="{BB962C8B-B14F-4D97-AF65-F5344CB8AC3E}">
        <p14:creationId xmlns:p14="http://schemas.microsoft.com/office/powerpoint/2010/main" val="365269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C327C-26B7-4CD1-84F7-0A454818CE61}" type="datetimeFigureOut">
              <a:rPr lang="en-GB" smtClean="0"/>
              <a:pPr/>
              <a:t>30/10/2020</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F7FE6C-0837-4A18-A3DC-9998F3C6121C}" type="slidenum">
              <a:rPr lang="en-GB" smtClean="0"/>
              <a:pPr/>
              <a:t>‹#›</a:t>
            </a:fld>
            <a:endParaRPr lang="en-GB" dirty="0"/>
          </a:p>
        </p:txBody>
      </p:sp>
      <p:sp>
        <p:nvSpPr>
          <p:cNvPr id="6" name="Title Placeholder 1"/>
          <p:cNvSpPr>
            <a:spLocks noGrp="1"/>
          </p:cNvSpPr>
          <p:nvPr>
            <p:ph type="title"/>
          </p:nvPr>
        </p:nvSpPr>
        <p:spPr>
          <a:xfrm>
            <a:off x="381000" y="114547"/>
            <a:ext cx="8381260" cy="1054394"/>
          </a:xfrm>
          <a:prstGeom prst="rect">
            <a:avLst/>
          </a:prstGeom>
        </p:spPr>
        <p:txBody>
          <a:bodyPr vert="horz" lIns="91440" tIns="45720" rIns="91440" bIns="45720" rtlCol="0" anchor="ctr">
            <a:noAutofit/>
          </a:bodyPr>
          <a:lstStyle>
            <a:lvl1pPr>
              <a:defRPr>
                <a:solidFill>
                  <a:schemeClr val="bg1">
                    <a:lumMod val="50000"/>
                  </a:schemeClr>
                </a:solidFill>
              </a:defRPr>
            </a:lvl1pPr>
          </a:lstStyle>
          <a:p>
            <a:r>
              <a:rPr lang="en-US"/>
              <a:t>Click to edit Master title style</a:t>
            </a:r>
            <a:endParaRPr lang="en-US" dirty="0"/>
          </a:p>
        </p:txBody>
      </p:sp>
      <p:cxnSp>
        <p:nvCxnSpPr>
          <p:cNvPr id="8" name="Straight Connector 7"/>
          <p:cNvCxnSpPr/>
          <p:nvPr userDrawn="1"/>
        </p:nvCxnSpPr>
        <p:spPr>
          <a:xfrm>
            <a:off x="182546" y="1095276"/>
            <a:ext cx="8802075"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5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407030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191283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173460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312454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563830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298925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370353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2262404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294965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4039386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72053-9417-4DCA-A8DA-93C1D75DC34A}"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600EA7-1237-4418-BC0F-1825285B45B0}" type="slidenum">
              <a:rPr lang="en-US" smtClean="0"/>
              <a:t>‹#›</a:t>
            </a:fld>
            <a:endParaRPr lang="en-US" dirty="0"/>
          </a:p>
        </p:txBody>
      </p:sp>
    </p:spTree>
    <p:extLst>
      <p:ext uri="{BB962C8B-B14F-4D97-AF65-F5344CB8AC3E}">
        <p14:creationId xmlns:p14="http://schemas.microsoft.com/office/powerpoint/2010/main" val="131637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F72053-9417-4DCA-A8DA-93C1D75DC34A}" type="datetimeFigureOut">
              <a:rPr lang="en-US" smtClean="0"/>
              <a:t>10/30/2020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00EA7-1237-4418-BC0F-1825285B45B0}" type="slidenum">
              <a:rPr lang="en-US" smtClean="0"/>
              <a:t>‹#›</a:t>
            </a:fld>
            <a:endParaRPr lang="en-US" dirty="0"/>
          </a:p>
        </p:txBody>
      </p:sp>
    </p:spTree>
    <p:extLst>
      <p:ext uri="{BB962C8B-B14F-4D97-AF65-F5344CB8AC3E}">
        <p14:creationId xmlns:p14="http://schemas.microsoft.com/office/powerpoint/2010/main" val="9036037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chart" Target="../charts/char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2971800"/>
          </a:xfrm>
        </p:spPr>
        <p:txBody>
          <a:bodyPr>
            <a:normAutofit/>
          </a:bodyPr>
          <a:lstStyle/>
          <a:p>
            <a:br>
              <a:rPr lang="lv-LV" dirty="0">
                <a:solidFill>
                  <a:schemeClr val="accent1">
                    <a:lumMod val="75000"/>
                  </a:schemeClr>
                </a:solidFill>
                <a:latin typeface="Balloon XBd TL" pitchFamily="66" charset="0"/>
              </a:rPr>
            </a:br>
            <a:br>
              <a:rPr lang="lv-LV" dirty="0">
                <a:solidFill>
                  <a:schemeClr val="accent1">
                    <a:lumMod val="75000"/>
                  </a:schemeClr>
                </a:solidFill>
                <a:latin typeface="Balloon XBd TL" pitchFamily="66" charset="0"/>
              </a:rPr>
            </a:br>
            <a:r>
              <a:rPr lang="lv-LV" dirty="0">
                <a:solidFill>
                  <a:schemeClr val="accent1">
                    <a:lumMod val="75000"/>
                  </a:schemeClr>
                </a:solidFill>
                <a:latin typeface="Balloon XBd TL" pitchFamily="66" charset="0"/>
              </a:rPr>
              <a:t>                                  </a:t>
            </a:r>
          </a:p>
        </p:txBody>
      </p:sp>
      <p:sp>
        <p:nvSpPr>
          <p:cNvPr id="3" name="Subtitle 2"/>
          <p:cNvSpPr>
            <a:spLocks noGrp="1"/>
          </p:cNvSpPr>
          <p:nvPr>
            <p:ph type="subTitle" idx="1"/>
          </p:nvPr>
        </p:nvSpPr>
        <p:spPr>
          <a:xfrm>
            <a:off x="1524000" y="4507568"/>
            <a:ext cx="6400800" cy="2276128"/>
          </a:xfrm>
        </p:spPr>
        <p:txBody>
          <a:bodyPr>
            <a:normAutofit fontScale="77500" lnSpcReduction="20000"/>
          </a:bodyPr>
          <a:lstStyle/>
          <a:p>
            <a:r>
              <a:rPr lang="lv-LV" dirty="0"/>
              <a:t>„Pilngadīgu personu ar garīga rakstura traucējumiem sagatavošana pārejai uz dzīvi sabiedrībā”</a:t>
            </a:r>
          </a:p>
          <a:p>
            <a:endParaRPr lang="lv-LV" dirty="0"/>
          </a:p>
          <a:p>
            <a:endParaRPr lang="lv-LV" dirty="0"/>
          </a:p>
          <a:p>
            <a:r>
              <a:rPr lang="lv-LV" dirty="0"/>
              <a:t> </a:t>
            </a:r>
          </a:p>
        </p:txBody>
      </p:sp>
      <p:grpSp>
        <p:nvGrpSpPr>
          <p:cNvPr id="4" name="Group 3"/>
          <p:cNvGrpSpPr/>
          <p:nvPr/>
        </p:nvGrpSpPr>
        <p:grpSpPr>
          <a:xfrm>
            <a:off x="3619500" y="1507296"/>
            <a:ext cx="1905000" cy="2276128"/>
            <a:chOff x="472209" y="836712"/>
            <a:chExt cx="2448272" cy="2448272"/>
          </a:xfrm>
        </p:grpSpPr>
        <p:sp>
          <p:nvSpPr>
            <p:cNvPr id="5" name="Rectangle 4"/>
            <p:cNvSpPr/>
            <p:nvPr/>
          </p:nvSpPr>
          <p:spPr>
            <a:xfrm>
              <a:off x="472209" y="2533893"/>
              <a:ext cx="2448272" cy="661720"/>
            </a:xfrm>
            <a:prstGeom prst="rect">
              <a:avLst/>
            </a:prstGeom>
          </p:spPr>
          <p:txBody>
            <a:bodyPr wrap="square">
              <a:spAutoFit/>
            </a:bodyPr>
            <a:lstStyle/>
            <a:p>
              <a:pPr algn="ctr"/>
              <a:r>
                <a:rPr lang="lv-LV" sz="1200" b="1" dirty="0">
                  <a:solidFill>
                    <a:schemeClr val="tx2"/>
                  </a:solidFill>
                  <a:latin typeface="Tahoma" pitchFamily="34" charset="0"/>
                  <a:ea typeface="Tahoma" pitchFamily="34" charset="0"/>
                  <a:cs typeface="Tahoma" pitchFamily="34" charset="0"/>
                </a:rPr>
                <a:t>„Man ir tiesības būt</a:t>
              </a:r>
            </a:p>
            <a:p>
              <a:pPr algn="ctr"/>
              <a:r>
                <a:rPr lang="lv-LV" sz="1200" b="1" dirty="0">
                  <a:solidFill>
                    <a:schemeClr val="tx2"/>
                  </a:solidFill>
                  <a:latin typeface="Tahoma" pitchFamily="34" charset="0"/>
                  <a:ea typeface="Tahoma" pitchFamily="34" charset="0"/>
                  <a:cs typeface="Tahoma" pitchFamily="34" charset="0"/>
                </a:rPr>
                <a:t> tādam kāds es esmu!”</a:t>
              </a:r>
            </a:p>
            <a:p>
              <a:pPr algn="ctr">
                <a:spcBef>
                  <a:spcPts val="600"/>
                </a:spcBef>
              </a:pPr>
              <a:r>
                <a:rPr lang="lv-LV" sz="800" i="1" dirty="0">
                  <a:solidFill>
                    <a:schemeClr val="tx2"/>
                  </a:solidFill>
                  <a:latin typeface="Tahoma" pitchFamily="34" charset="0"/>
                  <a:ea typeface="Tahoma" pitchFamily="34" charset="0"/>
                  <a:cs typeface="Tahoma" pitchFamily="34" charset="0"/>
                </a:rPr>
                <a:t>(Biedrības devīze 1994-2013)</a:t>
              </a:r>
            </a:p>
          </p:txBody>
        </p:sp>
        <p:pic>
          <p:nvPicPr>
            <p:cNvPr id="6" name="Picture 2" descr="http://t0.gstatic.com/images?q=tbn:ANd9GcSyd9RRWuwRSGaxxtFm5ZafU24flUMVxXenCWcaLKfU31U_51TKT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656" y="1136338"/>
              <a:ext cx="1243353" cy="1204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04985" y="836712"/>
              <a:ext cx="2099757" cy="244827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itchFamily="2" charset="2"/>
                <a:buChar char="§"/>
              </a:pPr>
              <a:endParaRPr lang="en-GB" sz="1200" dirty="0">
                <a:solidFill>
                  <a:schemeClr val="bg1">
                    <a:lumMod val="50000"/>
                  </a:schemeClr>
                </a:solidFill>
                <a:latin typeface="Tahoma" pitchFamily="34" charset="0"/>
                <a:ea typeface="Tahoma" pitchFamily="34" charset="0"/>
                <a:cs typeface="Tahoma"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3555C7-83CF-44D6-9763-D4E6637F096F}"/>
              </a:ext>
            </a:extLst>
          </p:cNvPr>
          <p:cNvSpPr txBox="1"/>
          <p:nvPr/>
        </p:nvSpPr>
        <p:spPr>
          <a:xfrm>
            <a:off x="838200" y="990600"/>
            <a:ext cx="7162800" cy="3554819"/>
          </a:xfrm>
          <a:prstGeom prst="rect">
            <a:avLst/>
          </a:prstGeom>
          <a:noFill/>
        </p:spPr>
        <p:txBody>
          <a:bodyPr wrap="square" rtlCol="0">
            <a:spAutoFit/>
          </a:bodyPr>
          <a:lstStyle/>
          <a:p>
            <a:pPr algn="ctr"/>
            <a:r>
              <a:rPr lang="lv-LV" sz="2500" dirty="0"/>
              <a:t>Institucionālās aprūpes uzdevums – ar iespēji mazākiem resursiem (tai skaitā darba spēka) nodrošināt pamatvajadzības pēc iespējas lielākam cilvēku skaitam. . </a:t>
            </a:r>
          </a:p>
          <a:p>
            <a:pPr algn="ctr"/>
            <a:endParaRPr lang="lv-LV" sz="2500" dirty="0"/>
          </a:p>
          <a:p>
            <a:pPr algn="ctr"/>
            <a:r>
              <a:rPr lang="lv-LV" sz="2500" dirty="0"/>
              <a:t>Sabiedrībā balstītu pakalpojumu uzdevums – nodrošināt personai pēc iespējas individualizētāku pakalpojumu, sniedzot atbalstu tai nepieciešamajās jomās. </a:t>
            </a:r>
            <a:endParaRPr lang="en-US" sz="2500" dirty="0"/>
          </a:p>
        </p:txBody>
      </p:sp>
    </p:spTree>
    <p:extLst>
      <p:ext uri="{BB962C8B-B14F-4D97-AF65-F5344CB8AC3E}">
        <p14:creationId xmlns:p14="http://schemas.microsoft.com/office/powerpoint/2010/main" val="203267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0BE2F0-CB29-4B61-86E5-630342974EB5}"/>
              </a:ext>
            </a:extLst>
          </p:cNvPr>
          <p:cNvSpPr txBox="1"/>
          <p:nvPr/>
        </p:nvSpPr>
        <p:spPr>
          <a:xfrm>
            <a:off x="609600" y="457201"/>
            <a:ext cx="7696200" cy="3877985"/>
          </a:xfrm>
          <a:prstGeom prst="rect">
            <a:avLst/>
          </a:prstGeom>
          <a:noFill/>
        </p:spPr>
        <p:txBody>
          <a:bodyPr wrap="square" rtlCol="0">
            <a:spAutoFit/>
          </a:bodyPr>
          <a:lstStyle/>
          <a:p>
            <a:endParaRPr lang="lv-LV" dirty="0"/>
          </a:p>
          <a:p>
            <a:endParaRPr lang="lv-LV" dirty="0"/>
          </a:p>
          <a:p>
            <a:endParaRPr lang="lv-LV" dirty="0"/>
          </a:p>
          <a:p>
            <a:endParaRPr lang="lv-LV" dirty="0"/>
          </a:p>
          <a:p>
            <a:endParaRPr lang="lv-LV" dirty="0"/>
          </a:p>
          <a:p>
            <a:pPr algn="just"/>
            <a:r>
              <a:rPr lang="lv-LV" sz="2600" b="1" dirty="0"/>
              <a:t>Rīcības plānā deinstitucionalizācijas īstenošanai 2015.–2020. gadam </a:t>
            </a:r>
            <a:r>
              <a:rPr lang="lv-LV" sz="2600" b="1" dirty="0" err="1"/>
              <a:t>deinstitucionalizācija</a:t>
            </a:r>
            <a:r>
              <a:rPr lang="lv-LV" sz="2600" b="1" dirty="0"/>
              <a:t> tiek definēta, kā pakalpojumu sistēmas izveide, kas sniedz personai, kurai ir ierobežotas spējas sevi aprūpēt,</a:t>
            </a:r>
          </a:p>
          <a:p>
            <a:pPr algn="just"/>
            <a:r>
              <a:rPr lang="lv-LV" sz="2600" b="1" dirty="0"/>
              <a:t>nepieciešamo atbalstu, lai tā spētu dzīvot mājās vai ģimeniskā vidē.</a:t>
            </a:r>
            <a:endParaRPr lang="en-US" sz="2600" b="1" dirty="0"/>
          </a:p>
        </p:txBody>
      </p:sp>
    </p:spTree>
    <p:extLst>
      <p:ext uri="{BB962C8B-B14F-4D97-AF65-F5344CB8AC3E}">
        <p14:creationId xmlns:p14="http://schemas.microsoft.com/office/powerpoint/2010/main" val="142057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C87B-6E6E-4148-ABFD-D767741B8BC9}"/>
              </a:ext>
            </a:extLst>
          </p:cNvPr>
          <p:cNvSpPr>
            <a:spLocks noGrp="1"/>
          </p:cNvSpPr>
          <p:nvPr>
            <p:ph type="title"/>
          </p:nvPr>
        </p:nvSpPr>
        <p:spPr/>
        <p:txBody>
          <a:bodyPr/>
          <a:lstStyle/>
          <a:p>
            <a:r>
              <a:rPr lang="lv-LV" dirty="0"/>
              <a:t>DI IEVIEŠANAI NEPIECIEŠAMS</a:t>
            </a:r>
            <a:endParaRPr lang="en-US" dirty="0"/>
          </a:p>
        </p:txBody>
      </p:sp>
      <p:sp>
        <p:nvSpPr>
          <p:cNvPr id="3" name="Content Placeholder 2">
            <a:extLst>
              <a:ext uri="{FF2B5EF4-FFF2-40B4-BE49-F238E27FC236}">
                <a16:creationId xmlns:a16="http://schemas.microsoft.com/office/drawing/2014/main" id="{7BB701F4-756A-4FE6-A0F1-5EE1DF63D2F0}"/>
              </a:ext>
            </a:extLst>
          </p:cNvPr>
          <p:cNvSpPr>
            <a:spLocks noGrp="1"/>
          </p:cNvSpPr>
          <p:nvPr>
            <p:ph idx="1"/>
          </p:nvPr>
        </p:nvSpPr>
        <p:spPr/>
        <p:txBody>
          <a:bodyPr>
            <a:normAutofit lnSpcReduction="10000"/>
          </a:bodyPr>
          <a:lstStyle/>
          <a:p>
            <a:r>
              <a:rPr lang="lv-LV" dirty="0"/>
              <a:t>INFRASTRUKTŪRA</a:t>
            </a:r>
          </a:p>
          <a:p>
            <a:r>
              <a:rPr lang="lv-LV" dirty="0"/>
              <a:t>ATBALSTA PESRONAS</a:t>
            </a:r>
          </a:p>
          <a:p>
            <a:r>
              <a:rPr lang="lv-LV" dirty="0"/>
              <a:t>ATTIEKSME</a:t>
            </a:r>
          </a:p>
          <a:p>
            <a:r>
              <a:rPr lang="lv-LV" dirty="0"/>
              <a:t>INDIVIDUĀLA PIEEJA</a:t>
            </a:r>
          </a:p>
          <a:p>
            <a:r>
              <a:rPr lang="lv-LV" dirty="0"/>
              <a:t>RESURSI</a:t>
            </a:r>
          </a:p>
          <a:p>
            <a:r>
              <a:rPr lang="lv-LV" dirty="0"/>
              <a:t>ATBALSTS</a:t>
            </a:r>
          </a:p>
          <a:p>
            <a:r>
              <a:rPr lang="lv-LV" dirty="0"/>
              <a:t>SABIEDRĪBAS ATTIEKSME</a:t>
            </a:r>
            <a:br>
              <a:rPr lang="lv-LV" dirty="0"/>
            </a:br>
            <a:endParaRPr lang="en-US" dirty="0"/>
          </a:p>
        </p:txBody>
      </p:sp>
    </p:spTree>
    <p:extLst>
      <p:ext uri="{BB962C8B-B14F-4D97-AF65-F5344CB8AC3E}">
        <p14:creationId xmlns:p14="http://schemas.microsoft.com/office/powerpoint/2010/main" val="364989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C87B-6E6E-4148-ABFD-D767741B8BC9}"/>
              </a:ext>
            </a:extLst>
          </p:cNvPr>
          <p:cNvSpPr>
            <a:spLocks noGrp="1"/>
          </p:cNvSpPr>
          <p:nvPr>
            <p:ph type="title"/>
          </p:nvPr>
        </p:nvSpPr>
        <p:spPr/>
        <p:txBody>
          <a:bodyPr>
            <a:normAutofit fontScale="90000"/>
          </a:bodyPr>
          <a:lstStyle/>
          <a:p>
            <a:r>
              <a:rPr lang="lv-LV" dirty="0"/>
              <a:t>DI PLĀNI PLĀNOŠANAS REĢIONU GRIEZUMĀ</a:t>
            </a:r>
            <a:endParaRPr lang="en-US" dirty="0"/>
          </a:p>
        </p:txBody>
      </p:sp>
      <p:sp>
        <p:nvSpPr>
          <p:cNvPr id="3" name="Content Placeholder 2">
            <a:extLst>
              <a:ext uri="{FF2B5EF4-FFF2-40B4-BE49-F238E27FC236}">
                <a16:creationId xmlns:a16="http://schemas.microsoft.com/office/drawing/2014/main" id="{7BB701F4-756A-4FE6-A0F1-5EE1DF63D2F0}"/>
              </a:ext>
            </a:extLst>
          </p:cNvPr>
          <p:cNvSpPr>
            <a:spLocks noGrp="1"/>
          </p:cNvSpPr>
          <p:nvPr>
            <p:ph idx="1"/>
          </p:nvPr>
        </p:nvSpPr>
        <p:spPr/>
        <p:txBody>
          <a:bodyPr>
            <a:normAutofit/>
          </a:bodyPr>
          <a:lstStyle/>
          <a:p>
            <a:r>
              <a:rPr lang="lv-LV" dirty="0"/>
              <a:t>IETVERTIE PAKALPOJUMI</a:t>
            </a:r>
          </a:p>
          <a:p>
            <a:r>
              <a:rPr lang="lv-LV" dirty="0"/>
              <a:t>ĪSTENOŠANAS GAITA</a:t>
            </a:r>
          </a:p>
          <a:p>
            <a:r>
              <a:rPr lang="lv-LV" dirty="0"/>
              <a:t>PLĀNOTIES REZULTĀTI</a:t>
            </a:r>
          </a:p>
          <a:p>
            <a:r>
              <a:rPr lang="lv-LV" dirty="0"/>
              <a:t>ESOŠĀ SITUĀCIJA</a:t>
            </a:r>
          </a:p>
          <a:p>
            <a:pPr marL="0" indent="0">
              <a:buNone/>
            </a:pPr>
            <a:br>
              <a:rPr lang="lv-LV" dirty="0"/>
            </a:br>
            <a:endParaRPr lang="en-US" dirty="0"/>
          </a:p>
        </p:txBody>
      </p:sp>
    </p:spTree>
    <p:extLst>
      <p:ext uri="{BB962C8B-B14F-4D97-AF65-F5344CB8AC3E}">
        <p14:creationId xmlns:p14="http://schemas.microsoft.com/office/powerpoint/2010/main" val="116966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7DE0-AD2F-493B-A9C4-6F09964F209D}"/>
              </a:ext>
            </a:extLst>
          </p:cNvPr>
          <p:cNvSpPr>
            <a:spLocks noGrp="1"/>
          </p:cNvSpPr>
          <p:nvPr>
            <p:ph type="title"/>
          </p:nvPr>
        </p:nvSpPr>
        <p:spPr/>
        <p:txBody>
          <a:bodyPr/>
          <a:lstStyle/>
          <a:p>
            <a:r>
              <a:rPr lang="lv-LV" dirty="0"/>
              <a:t>NORMALIZĀCIJAS PRINCIPI</a:t>
            </a:r>
            <a:endParaRPr lang="en-US" dirty="0"/>
          </a:p>
        </p:txBody>
      </p:sp>
      <p:sp>
        <p:nvSpPr>
          <p:cNvPr id="3" name="Content Placeholder 2">
            <a:extLst>
              <a:ext uri="{FF2B5EF4-FFF2-40B4-BE49-F238E27FC236}">
                <a16:creationId xmlns:a16="http://schemas.microsoft.com/office/drawing/2014/main" id="{94CBDBB1-DD0E-4DA3-BE68-B6EF7DCF43FF}"/>
              </a:ext>
            </a:extLst>
          </p:cNvPr>
          <p:cNvSpPr>
            <a:spLocks noGrp="1"/>
          </p:cNvSpPr>
          <p:nvPr>
            <p:ph idx="1"/>
          </p:nvPr>
        </p:nvSpPr>
        <p:spPr/>
        <p:txBody>
          <a:bodyPr>
            <a:normAutofit lnSpcReduction="10000"/>
          </a:bodyPr>
          <a:lstStyle/>
          <a:p>
            <a:r>
              <a:rPr lang="lv-LV" dirty="0"/>
              <a:t>N</a:t>
            </a:r>
            <a:r>
              <a:rPr lang="en-US" dirty="0" err="1"/>
              <a:t>ormāl</a:t>
            </a:r>
            <a:r>
              <a:rPr lang="lv-LV" dirty="0"/>
              <a:t>s</a:t>
            </a:r>
            <a:r>
              <a:rPr lang="en-US" dirty="0"/>
              <a:t> </a:t>
            </a:r>
            <a:r>
              <a:rPr lang="en-US" dirty="0" err="1"/>
              <a:t>dienas</a:t>
            </a:r>
            <a:r>
              <a:rPr lang="en-US" dirty="0"/>
              <a:t> </a:t>
            </a:r>
            <a:r>
              <a:rPr lang="en-US" dirty="0" err="1"/>
              <a:t>ritm</a:t>
            </a:r>
            <a:r>
              <a:rPr lang="lv-LV" dirty="0"/>
              <a:t>s;</a:t>
            </a:r>
            <a:r>
              <a:rPr lang="en-US" dirty="0"/>
              <a:t> </a:t>
            </a:r>
            <a:endParaRPr lang="lv-LV" dirty="0"/>
          </a:p>
          <a:p>
            <a:r>
              <a:rPr lang="lv-LV" dirty="0"/>
              <a:t>N</a:t>
            </a:r>
            <a:r>
              <a:rPr lang="en-US" dirty="0" err="1"/>
              <a:t>ormāl</a:t>
            </a:r>
            <a:r>
              <a:rPr lang="lv-LV" dirty="0"/>
              <a:t>s</a:t>
            </a:r>
            <a:r>
              <a:rPr lang="en-US" dirty="0"/>
              <a:t> </a:t>
            </a:r>
            <a:r>
              <a:rPr lang="en-US" dirty="0" err="1"/>
              <a:t>dzīves</a:t>
            </a:r>
            <a:r>
              <a:rPr lang="en-US" dirty="0"/>
              <a:t> </a:t>
            </a:r>
            <a:r>
              <a:rPr lang="en-US" dirty="0" err="1"/>
              <a:t>ritm</a:t>
            </a:r>
            <a:r>
              <a:rPr lang="lv-LV" dirty="0"/>
              <a:t>s; </a:t>
            </a:r>
          </a:p>
          <a:p>
            <a:r>
              <a:rPr lang="lv-LV" dirty="0"/>
              <a:t>N</a:t>
            </a:r>
            <a:r>
              <a:rPr lang="en-US" dirty="0" err="1"/>
              <a:t>ormāl</a:t>
            </a:r>
            <a:r>
              <a:rPr lang="lv-LV" dirty="0"/>
              <a:t>s</a:t>
            </a:r>
            <a:r>
              <a:rPr lang="en-US" dirty="0"/>
              <a:t> </a:t>
            </a:r>
            <a:r>
              <a:rPr lang="en-US" dirty="0" err="1"/>
              <a:t>gada</a:t>
            </a:r>
            <a:r>
              <a:rPr lang="en-US" dirty="0"/>
              <a:t> </a:t>
            </a:r>
            <a:r>
              <a:rPr lang="en-US" dirty="0" err="1"/>
              <a:t>ritm</a:t>
            </a:r>
            <a:r>
              <a:rPr lang="lv-LV" dirty="0"/>
              <a:t>s;</a:t>
            </a:r>
            <a:r>
              <a:rPr lang="en-US" dirty="0"/>
              <a:t> </a:t>
            </a:r>
            <a:endParaRPr lang="lv-LV" dirty="0"/>
          </a:p>
          <a:p>
            <a:r>
              <a:rPr lang="lv-LV" dirty="0"/>
              <a:t>No</a:t>
            </a:r>
            <a:r>
              <a:rPr lang="en-US" dirty="0" err="1"/>
              <a:t>rmāla</a:t>
            </a:r>
            <a:r>
              <a:rPr lang="en-US" dirty="0"/>
              <a:t> </a:t>
            </a:r>
            <a:r>
              <a:rPr lang="en-US" dirty="0" err="1"/>
              <a:t>dzīves</a:t>
            </a:r>
            <a:r>
              <a:rPr lang="en-US" dirty="0"/>
              <a:t> </a:t>
            </a:r>
            <a:r>
              <a:rPr lang="en-US" dirty="0" err="1"/>
              <a:t>cikla</a:t>
            </a:r>
            <a:r>
              <a:rPr lang="en-US" dirty="0"/>
              <a:t> </a:t>
            </a:r>
            <a:r>
              <a:rPr lang="en-US" dirty="0" err="1"/>
              <a:t>attīstības</a:t>
            </a:r>
            <a:r>
              <a:rPr lang="en-US" dirty="0"/>
              <a:t> </a:t>
            </a:r>
            <a:r>
              <a:rPr lang="en-US" dirty="0" err="1"/>
              <a:t>pieredz</a:t>
            </a:r>
            <a:r>
              <a:rPr lang="lv-LV" dirty="0"/>
              <a:t>e;</a:t>
            </a:r>
          </a:p>
          <a:p>
            <a:r>
              <a:rPr lang="lv-LV" dirty="0"/>
              <a:t>I</a:t>
            </a:r>
            <a:r>
              <a:rPr lang="en-US" dirty="0" err="1"/>
              <a:t>zvēle</a:t>
            </a:r>
            <a:r>
              <a:rPr lang="en-US" dirty="0"/>
              <a:t>, </a:t>
            </a:r>
            <a:r>
              <a:rPr lang="en-US" dirty="0" err="1"/>
              <a:t>vēlmes</a:t>
            </a:r>
            <a:r>
              <a:rPr lang="en-US" dirty="0"/>
              <a:t> un </a:t>
            </a:r>
            <a:r>
              <a:rPr lang="en-US" dirty="0" err="1"/>
              <a:t>cerības</a:t>
            </a:r>
            <a:r>
              <a:rPr lang="lv-LV" dirty="0"/>
              <a:t>;</a:t>
            </a:r>
          </a:p>
          <a:p>
            <a:r>
              <a:rPr lang="lv-LV" dirty="0"/>
              <a:t>Draudzība, attiecības;</a:t>
            </a:r>
          </a:p>
          <a:p>
            <a:r>
              <a:rPr lang="en-US" dirty="0" err="1"/>
              <a:t>Normāli</a:t>
            </a:r>
            <a:r>
              <a:rPr lang="en-US" dirty="0"/>
              <a:t> </a:t>
            </a:r>
            <a:r>
              <a:rPr lang="en-US" dirty="0" err="1"/>
              <a:t>ekonomiskie</a:t>
            </a:r>
            <a:r>
              <a:rPr lang="en-US" dirty="0"/>
              <a:t> </a:t>
            </a:r>
            <a:r>
              <a:rPr lang="en-US" dirty="0" err="1"/>
              <a:t>standart</a:t>
            </a:r>
            <a:r>
              <a:rPr lang="lv-LV" dirty="0"/>
              <a:t>i;</a:t>
            </a:r>
          </a:p>
          <a:p>
            <a:r>
              <a:rPr lang="lv-LV" dirty="0"/>
              <a:t>Vispārējo pakalpojumu pieejamība;</a:t>
            </a:r>
          </a:p>
          <a:p>
            <a:pPr marL="0" indent="0">
              <a:buNone/>
            </a:pPr>
            <a:endParaRPr lang="lv-LV" dirty="0"/>
          </a:p>
          <a:p>
            <a:endParaRPr lang="en-US" dirty="0"/>
          </a:p>
        </p:txBody>
      </p:sp>
    </p:spTree>
    <p:extLst>
      <p:ext uri="{BB962C8B-B14F-4D97-AF65-F5344CB8AC3E}">
        <p14:creationId xmlns:p14="http://schemas.microsoft.com/office/powerpoint/2010/main" val="139788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itle 1">
            <a:extLst>
              <a:ext uri="{FF2B5EF4-FFF2-40B4-BE49-F238E27FC236}">
                <a16:creationId xmlns:a16="http://schemas.microsoft.com/office/drawing/2014/main" id="{353553F3-F00A-4E47-9C20-AFCC2A251948}"/>
              </a:ext>
            </a:extLst>
          </p:cNvPr>
          <p:cNvSpPr>
            <a:spLocks noGrp="1"/>
          </p:cNvSpPr>
          <p:nvPr>
            <p:ph type="title"/>
          </p:nvPr>
        </p:nvSpPr>
        <p:spPr>
          <a:xfrm>
            <a:off x="718880" y="1457544"/>
            <a:ext cx="7698523" cy="909077"/>
          </a:xfrm>
        </p:spPr>
        <p:txBody>
          <a:bodyPr vert="horz" lIns="68580" tIns="34290" rIns="68580" bIns="34290" rtlCol="0" anchor="ctr">
            <a:normAutofit/>
          </a:bodyPr>
          <a:lstStyle/>
          <a:p>
            <a:r>
              <a:rPr lang="en-US" sz="3000">
                <a:solidFill>
                  <a:srgbClr val="FFFFFF"/>
                </a:solidFill>
              </a:rPr>
              <a:t>TERMINOLOĢIJA</a:t>
            </a:r>
          </a:p>
        </p:txBody>
      </p:sp>
      <p:sp>
        <p:nvSpPr>
          <p:cNvPr id="3" name="TextBox 2">
            <a:extLst>
              <a:ext uri="{FF2B5EF4-FFF2-40B4-BE49-F238E27FC236}">
                <a16:creationId xmlns:a16="http://schemas.microsoft.com/office/drawing/2014/main" id="{B47722EF-4D22-4DDD-9654-D13ACB9CE28E}"/>
              </a:ext>
            </a:extLst>
          </p:cNvPr>
          <p:cNvSpPr txBox="1"/>
          <p:nvPr/>
        </p:nvSpPr>
        <p:spPr>
          <a:xfrm>
            <a:off x="1025719" y="2725077"/>
            <a:ext cx="7281746" cy="2675380"/>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Atbilstoši SSK-10 nomenklatūrai: </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“nervu sistēmas attīstības traucējumi”, kas apvieno gan intelektuālās attīstības traucējumus, gan arī autiskā spektra traucējumus un uzmanības deficīta un hiperaktivitātes sindromu. </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“šizofrēnijas spektra traucējumi”, “garastāvokļa traucējumi”, u.c.</a:t>
            </a:r>
          </a:p>
          <a:p>
            <a:pPr indent="-171450" defTabSz="685800">
              <a:lnSpc>
                <a:spcPct val="90000"/>
              </a:lnSpc>
              <a:spcAft>
                <a:spcPts val="450"/>
              </a:spcAft>
              <a:buFont typeface="Arial" panose="020B0604020202020204" pitchFamily="34" charset="0"/>
              <a:buChar char="•"/>
            </a:pPr>
            <a:endParaRPr lang="en-US" sz="1125">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LR Sociālo pakalpojumu un sociālās palīdzības likuma izpratnē: </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“garīgā atpalicība” vai “garīgās attīstības traucējumiem”.</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“psihiskās saslimšanas”.</a:t>
            </a:r>
          </a:p>
          <a:p>
            <a:pPr marL="214313" indent="-171450" defTabSz="685800">
              <a:lnSpc>
                <a:spcPct val="90000"/>
              </a:lnSpc>
              <a:spcAft>
                <a:spcPts val="450"/>
              </a:spcAft>
              <a:buFont typeface="Arial" panose="020B0604020202020204" pitchFamily="34" charset="0"/>
              <a:buChar char="•"/>
            </a:pPr>
            <a:endParaRPr lang="en-US" sz="1125">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Seminārā kontekstā:</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Intelektuālās attīstības traucējumi </a:t>
            </a:r>
          </a:p>
          <a:p>
            <a:pPr marL="214313" indent="-171450" defTabSz="685800">
              <a:lnSpc>
                <a:spcPct val="90000"/>
              </a:lnSpc>
              <a:spcAft>
                <a:spcPts val="450"/>
              </a:spcAft>
              <a:buFont typeface="Arial" panose="020B0604020202020204" pitchFamily="34" charset="0"/>
              <a:buChar char="•"/>
            </a:pPr>
            <a:r>
              <a:rPr lang="en-US" sz="1125">
                <a:solidFill>
                  <a:prstClr val="black"/>
                </a:solidFill>
                <a:latin typeface="Calibri" panose="020F0502020204030204"/>
              </a:rPr>
              <a:t>Psihiskie un uzvedības traucējumi</a:t>
            </a:r>
          </a:p>
          <a:p>
            <a:pPr indent="-171450" defTabSz="685800">
              <a:lnSpc>
                <a:spcPct val="90000"/>
              </a:lnSpc>
              <a:spcAft>
                <a:spcPts val="450"/>
              </a:spcAft>
              <a:buFont typeface="Arial" panose="020B0604020202020204" pitchFamily="34" charset="0"/>
              <a:buChar char="•"/>
            </a:pPr>
            <a:endParaRPr lang="en-US" sz="1125">
              <a:solidFill>
                <a:prstClr val="black"/>
              </a:solidFill>
              <a:latin typeface="Calibri" panose="020F0502020204030204"/>
            </a:endParaRPr>
          </a:p>
        </p:txBody>
      </p:sp>
    </p:spTree>
    <p:extLst>
      <p:ext uri="{BB962C8B-B14F-4D97-AF65-F5344CB8AC3E}">
        <p14:creationId xmlns:p14="http://schemas.microsoft.com/office/powerpoint/2010/main" val="304293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E06AA54-9BCA-4FFA-9E0B-461B0B9D022B}"/>
              </a:ext>
            </a:extLst>
          </p:cNvPr>
          <p:cNvSpPr>
            <a:spLocks noGrp="1"/>
          </p:cNvSpPr>
          <p:nvPr>
            <p:ph type="title"/>
          </p:nvPr>
        </p:nvSpPr>
        <p:spPr>
          <a:xfrm>
            <a:off x="445770" y="1539550"/>
            <a:ext cx="7945928" cy="2915033"/>
          </a:xfrm>
        </p:spPr>
        <p:txBody>
          <a:bodyPr vert="horz" lIns="68580" tIns="34290" rIns="68580" bIns="34290" rtlCol="0" anchor="ctr">
            <a:normAutofit fontScale="90000"/>
          </a:bodyPr>
          <a:lstStyle/>
          <a:p>
            <a:pPr marL="257175" indent="-257175"/>
            <a:r>
              <a:rPr lang="en-US" sz="1500"/>
              <a:t>Biopsihosociālais modelis ir pašlaik medicīnā galvenais un vispārpieņemtais konceptuālais modelis, kurā uzsvērta bioloģisko, psihoemocionālo un sociālo etioloģisko faktoru un to kompleksās savstarpējās mijiedarbības nozīme veselības traucējumu ģenēzē. </a:t>
            </a:r>
            <a:br>
              <a:rPr lang="en-US" sz="1500"/>
            </a:br>
            <a:r>
              <a:rPr lang="en-US" sz="1500"/>
              <a:t>1) bioloģiskie faktori (ģenētiskā predispozīcija, organisma audu bojājums, toksiskās vides ietekmes); </a:t>
            </a:r>
            <a:br>
              <a:rPr lang="en-US" sz="1500"/>
            </a:br>
            <a:r>
              <a:rPr lang="en-US" sz="1500"/>
              <a:t>2) psiholoģiskie faktori (agrīnās dzīves pieredze, stresa pilni notikumi bērnībā un pieaugušā dzīvē, psihes aizsardzības mehānismi);</a:t>
            </a:r>
            <a:br>
              <a:rPr lang="en-US" sz="1500"/>
            </a:br>
            <a:r>
              <a:rPr lang="en-US" sz="1500"/>
              <a:t>3) sociālie faktori (sociālekonomiskais stāvoklis, sociālā atbalsta līmenis, pieredze par sabiedrības attieksmi un uzskatiem).</a:t>
            </a:r>
            <a:br>
              <a:rPr lang="en-US" sz="1500"/>
            </a:br>
            <a:br>
              <a:rPr lang="en-US" sz="1500"/>
            </a:br>
            <a:r>
              <a:rPr lang="en-US" sz="1500" i="1"/>
              <a:t>Piemēram, vienas liekās – 21. – hromosomas esamība (21. hromosomas trisomija) ir nepieciešams faktors Dauna sindroma attīstībai, bet tas nav pietiekams, lai izskaidrotu katra konkrētā cilvēka ar Dauna sindromu intelektuālās un sociālās funkcionēšanas līmeni, ko būtiski noteic psihosociālie faktori (agrīnā socializācijas pieredze, saņemtās psihosociālās habilitācijas kvalitāte, izglītības struktūra un saturs, sociālā atbalsta pieejamība un kvalitāte u. c.).</a:t>
            </a:r>
            <a:br>
              <a:rPr lang="en-US" sz="1500" i="1"/>
            </a:br>
            <a:br>
              <a:rPr lang="en-US" sz="1500" i="1"/>
            </a:br>
            <a:r>
              <a:rPr lang="en-US" sz="1500" i="1"/>
              <a:t>- Izmantots Metodiskais materiāls sociālajam darbam ar pilngadīgām personām ar garīga rakstura traucējumiem. Pieejams http://www.lm.gov.lv/upload/Metodiskais_materials_GRT.pdf</a:t>
            </a:r>
          </a:p>
        </p:txBody>
      </p:sp>
      <p:sp>
        <p:nvSpPr>
          <p:cNvPr id="34"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1579"/>
            <a:ext cx="8104910" cy="1316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394850"/>
            <a:ext cx="174722" cy="1005645"/>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8528858" cy="267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74554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5"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1334036"/>
            <a:ext cx="8356656" cy="1861602"/>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6"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p:cNvSpPr>
            <a:spLocks noGrp="1"/>
          </p:cNvSpPr>
          <p:nvPr>
            <p:ph type="title"/>
          </p:nvPr>
        </p:nvSpPr>
        <p:spPr>
          <a:xfrm>
            <a:off x="1015250" y="1427104"/>
            <a:ext cx="7500100" cy="994172"/>
          </a:xfrm>
        </p:spPr>
        <p:txBody>
          <a:bodyPr>
            <a:normAutofit/>
          </a:bodyPr>
          <a:lstStyle/>
          <a:p>
            <a:r>
              <a:rPr lang="lv-LV" sz="3000">
                <a:solidFill>
                  <a:srgbClr val="FFFFFF"/>
                </a:solidFill>
              </a:rPr>
              <a:t>Mērķa Grupa</a:t>
            </a:r>
            <a:endParaRPr lang="en-US" sz="3000">
              <a:solidFill>
                <a:srgbClr val="FFFFFF"/>
              </a:solidFill>
            </a:endParaRPr>
          </a:p>
        </p:txBody>
      </p:sp>
      <p:graphicFrame>
        <p:nvGraphicFramePr>
          <p:cNvPr id="28" name="Content Placeholder 2">
            <a:extLst>
              <a:ext uri="{FF2B5EF4-FFF2-40B4-BE49-F238E27FC236}">
                <a16:creationId xmlns:a16="http://schemas.microsoft.com/office/drawing/2014/main" id="{C7A96D67-F270-44D8-A5D4-3A69D83A963C}"/>
              </a:ext>
            </a:extLst>
          </p:cNvPr>
          <p:cNvGraphicFramePr>
            <a:graphicFrameLocks noGrp="1"/>
          </p:cNvGraphicFramePr>
          <p:nvPr>
            <p:ph idx="1"/>
          </p:nvPr>
        </p:nvGraphicFramePr>
        <p:xfrm>
          <a:off x="1066869" y="2732128"/>
          <a:ext cx="7130834" cy="2786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2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Cilvēku ar garīga rakstura traucējumiem raksturojums</a:t>
            </a:r>
            <a:endParaRPr lang="en-US" dirty="0"/>
          </a:p>
        </p:txBody>
      </p:sp>
      <p:sp>
        <p:nvSpPr>
          <p:cNvPr id="3" name="Text Placeholder 2"/>
          <p:cNvSpPr>
            <a:spLocks noGrp="1"/>
          </p:cNvSpPr>
          <p:nvPr>
            <p:ph type="body" idx="1"/>
          </p:nvPr>
        </p:nvSpPr>
        <p:spPr/>
        <p:txBody>
          <a:bodyPr/>
          <a:lstStyle/>
          <a:p>
            <a:r>
              <a:rPr lang="lv-LV" dirty="0"/>
              <a:t>Psihiskie un uzvedības traucējumi</a:t>
            </a:r>
            <a:endParaRPr lang="en-US" dirty="0"/>
          </a:p>
        </p:txBody>
      </p:sp>
      <p:sp>
        <p:nvSpPr>
          <p:cNvPr id="4" name="Content Placeholder 3"/>
          <p:cNvSpPr>
            <a:spLocks noGrp="1"/>
          </p:cNvSpPr>
          <p:nvPr>
            <p:ph sz="half" idx="2"/>
          </p:nvPr>
        </p:nvSpPr>
        <p:spPr/>
        <p:txBody>
          <a:bodyPr>
            <a:normAutofit/>
          </a:bodyPr>
          <a:lstStyle/>
          <a:p>
            <a:r>
              <a:rPr lang="lv-LV" dirty="0"/>
              <a:t>Dažādas formas</a:t>
            </a:r>
          </a:p>
          <a:p>
            <a:r>
              <a:rPr lang="lv-LV" dirty="0"/>
              <a:t>Parādās dzīves laikā</a:t>
            </a:r>
          </a:p>
          <a:p>
            <a:r>
              <a:rPr lang="en-US" dirty="0" err="1"/>
              <a:t>Medi</a:t>
            </a:r>
            <a:r>
              <a:rPr lang="lv-LV" dirty="0" err="1"/>
              <a:t>cīniska</a:t>
            </a:r>
            <a:r>
              <a:rPr lang="lv-LV" dirty="0"/>
              <a:t> ārstēšana</a:t>
            </a:r>
          </a:p>
          <a:p>
            <a:r>
              <a:rPr lang="lv-LV" dirty="0"/>
              <a:t>Ārēji vizuāli nenosakāma</a:t>
            </a:r>
            <a:endParaRPr lang="en-US" dirty="0"/>
          </a:p>
        </p:txBody>
      </p:sp>
      <p:sp>
        <p:nvSpPr>
          <p:cNvPr id="5" name="Text Placeholder 4"/>
          <p:cNvSpPr>
            <a:spLocks noGrp="1"/>
          </p:cNvSpPr>
          <p:nvPr>
            <p:ph type="body" sz="quarter" idx="3"/>
          </p:nvPr>
        </p:nvSpPr>
        <p:spPr/>
        <p:txBody>
          <a:bodyPr/>
          <a:lstStyle/>
          <a:p>
            <a:r>
              <a:rPr lang="lv-LV" dirty="0" err="1"/>
              <a:t>Inetelktuālās</a:t>
            </a:r>
            <a:r>
              <a:rPr lang="lv-LV" dirty="0"/>
              <a:t> attīstības traucējumi</a:t>
            </a:r>
            <a:endParaRPr lang="en-US" dirty="0"/>
          </a:p>
        </p:txBody>
      </p:sp>
      <p:sp>
        <p:nvSpPr>
          <p:cNvPr id="6" name="Content Placeholder 5"/>
          <p:cNvSpPr>
            <a:spLocks noGrp="1"/>
          </p:cNvSpPr>
          <p:nvPr>
            <p:ph sz="quarter" idx="4"/>
          </p:nvPr>
        </p:nvSpPr>
        <p:spPr/>
        <p:txBody>
          <a:bodyPr>
            <a:normAutofit/>
          </a:bodyPr>
          <a:lstStyle/>
          <a:p>
            <a:pPr fontAlgn="base"/>
            <a:r>
              <a:rPr lang="lv-LV" dirty="0"/>
              <a:t>Vairāki iemesli</a:t>
            </a:r>
            <a:endParaRPr lang="en-US" dirty="0"/>
          </a:p>
          <a:p>
            <a:pPr fontAlgn="base"/>
            <a:r>
              <a:rPr lang="lv-LV" dirty="0"/>
              <a:t>Pirms vai dzemdību laikā</a:t>
            </a:r>
          </a:p>
          <a:p>
            <a:pPr fontAlgn="base"/>
            <a:r>
              <a:rPr lang="lv-LV" dirty="0"/>
              <a:t>Nav ārstējams</a:t>
            </a:r>
            <a:endParaRPr lang="en-US" dirty="0"/>
          </a:p>
          <a:p>
            <a:pPr fontAlgn="base"/>
            <a:r>
              <a:rPr lang="lv-LV" dirty="0"/>
              <a:t>Vizuāli nosakāms </a:t>
            </a:r>
            <a:endParaRPr lang="en-US" dirty="0"/>
          </a:p>
          <a:p>
            <a:endParaRPr lang="en-US" dirty="0"/>
          </a:p>
        </p:txBody>
      </p:sp>
    </p:spTree>
    <p:extLst>
      <p:ext uri="{BB962C8B-B14F-4D97-AF65-F5344CB8AC3E}">
        <p14:creationId xmlns:p14="http://schemas.microsoft.com/office/powerpoint/2010/main" val="65506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9C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5" name="Picture 1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7" name="Freeform: Shape 1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8" name="Picture 7" descr="JAUNIEŠI AR ATT:ISTĪBAS TRAUCĒJUMIEM ">
            <a:extLst>
              <a:ext uri="{FF2B5EF4-FFF2-40B4-BE49-F238E27FC236}">
                <a16:creationId xmlns:a16="http://schemas.microsoft.com/office/drawing/2014/main" id="{E5C82F33-72B6-439F-8DE4-1A5CA29B3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425" y="1739845"/>
            <a:ext cx="2558332" cy="3411110"/>
          </a:xfrm>
          <a:prstGeom prst="rect">
            <a:avLst/>
          </a:prstGeom>
        </p:spPr>
      </p:pic>
    </p:spTree>
    <p:extLst>
      <p:ext uri="{BB962C8B-B14F-4D97-AF65-F5344CB8AC3E}">
        <p14:creationId xmlns:p14="http://schemas.microsoft.com/office/powerpoint/2010/main" val="321895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18CF-6CE4-4DEE-88A7-839C753E492C}"/>
              </a:ext>
            </a:extLst>
          </p:cNvPr>
          <p:cNvSpPr>
            <a:spLocks noGrp="1"/>
          </p:cNvSpPr>
          <p:nvPr>
            <p:ph type="title"/>
          </p:nvPr>
        </p:nvSpPr>
        <p:spPr>
          <a:xfrm>
            <a:off x="571501" y="1459744"/>
            <a:ext cx="3985902" cy="994172"/>
          </a:xfrm>
        </p:spPr>
        <p:txBody>
          <a:bodyPr>
            <a:normAutofit/>
          </a:bodyPr>
          <a:lstStyle/>
          <a:p>
            <a:r>
              <a:rPr lang="lv-LV" dirty="0"/>
              <a:t>PAR SEVI</a:t>
            </a:r>
            <a:endParaRPr lang="en-US" dirty="0"/>
          </a:p>
        </p:txBody>
      </p:sp>
      <p:sp>
        <p:nvSpPr>
          <p:cNvPr id="9" name="Content Placeholder 8">
            <a:extLst>
              <a:ext uri="{FF2B5EF4-FFF2-40B4-BE49-F238E27FC236}">
                <a16:creationId xmlns:a16="http://schemas.microsoft.com/office/drawing/2014/main" id="{BC10C01D-D47E-402F-B4D2-D62AD499302E}"/>
              </a:ext>
            </a:extLst>
          </p:cNvPr>
          <p:cNvSpPr>
            <a:spLocks noGrp="1"/>
          </p:cNvSpPr>
          <p:nvPr>
            <p:ph idx="1"/>
          </p:nvPr>
        </p:nvSpPr>
        <p:spPr>
          <a:xfrm>
            <a:off x="571501" y="2566514"/>
            <a:ext cx="3985907" cy="2531940"/>
          </a:xfrm>
        </p:spPr>
        <p:txBody>
          <a:bodyPr anchor="t">
            <a:normAutofit fontScale="92500" lnSpcReduction="20000"/>
          </a:bodyPr>
          <a:lstStyle/>
          <a:p>
            <a:r>
              <a:rPr lang="lv-LV" sz="1600" dirty="0"/>
              <a:t>Biedrības «Rīgas pilsētas «Rūpju bērns» valdes priekšsēdētājs</a:t>
            </a:r>
          </a:p>
          <a:p>
            <a:r>
              <a:rPr lang="lv-LV" sz="1600" dirty="0"/>
              <a:t>SIA «Ģimenes asistentu serviss» valdes loceklis</a:t>
            </a:r>
          </a:p>
          <a:p>
            <a:r>
              <a:rPr lang="lv-LV" sz="1600" dirty="0"/>
              <a:t>SIA RB CAFE idejas autors</a:t>
            </a:r>
          </a:p>
          <a:p>
            <a:r>
              <a:rPr lang="lv-LV" sz="1600" dirty="0"/>
              <a:t>Projektu vadītājs</a:t>
            </a:r>
          </a:p>
          <a:p>
            <a:r>
              <a:rPr lang="lv-LV" sz="1600" dirty="0"/>
              <a:t>Konsultants invaliditātes jautājumos</a:t>
            </a:r>
          </a:p>
          <a:p>
            <a:r>
              <a:rPr lang="lv-LV" sz="1600" dirty="0"/>
              <a:t>Jauniešu neformālās izglītības treneris</a:t>
            </a:r>
          </a:p>
          <a:p>
            <a:endParaRPr lang="lv-LV" sz="1350" dirty="0"/>
          </a:p>
          <a:p>
            <a:endParaRPr lang="lv-LV" sz="1350" dirty="0"/>
          </a:p>
          <a:p>
            <a:r>
              <a:rPr lang="lv-LV" sz="1350" dirty="0"/>
              <a:t>LABS CILVĒKS</a:t>
            </a:r>
            <a:endParaRPr lang="en-US" sz="1350" dirty="0"/>
          </a:p>
        </p:txBody>
      </p:sp>
      <p:pic>
        <p:nvPicPr>
          <p:cNvPr id="5" name="Content Placeholder 4" descr="A person standing posing for the camera&#10;&#10;Description automatically generated">
            <a:extLst>
              <a:ext uri="{FF2B5EF4-FFF2-40B4-BE49-F238E27FC236}">
                <a16:creationId xmlns:a16="http://schemas.microsoft.com/office/drawing/2014/main" id="{B4A77DEE-FF09-48F9-988E-3C29AE7FD6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56" r="-2" b="25378"/>
          <a:stretch/>
        </p:blipFill>
        <p:spPr>
          <a:xfrm>
            <a:off x="5062606" y="857249"/>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273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itle 1"/>
          <p:cNvSpPr>
            <a:spLocks noGrp="1"/>
          </p:cNvSpPr>
          <p:nvPr>
            <p:ph type="title"/>
          </p:nvPr>
        </p:nvSpPr>
        <p:spPr>
          <a:xfrm>
            <a:off x="718880" y="1457544"/>
            <a:ext cx="7698523" cy="909077"/>
          </a:xfrm>
        </p:spPr>
        <p:txBody>
          <a:bodyPr>
            <a:normAutofit fontScale="90000"/>
          </a:bodyPr>
          <a:lstStyle/>
          <a:p>
            <a:r>
              <a:rPr lang="lv-LV" sz="3000">
                <a:solidFill>
                  <a:srgbClr val="FFFFFF"/>
                </a:solidFill>
              </a:rPr>
              <a:t>Cilvēku ar garīga rakstura traucējumiem raksturojums</a:t>
            </a:r>
            <a:endParaRPr lang="en-US" sz="3000">
              <a:solidFill>
                <a:srgbClr val="FFFFFF"/>
              </a:solidFill>
            </a:endParaRPr>
          </a:p>
        </p:txBody>
      </p:sp>
      <p:sp>
        <p:nvSpPr>
          <p:cNvPr id="3" name="Content Placeholder 2"/>
          <p:cNvSpPr>
            <a:spLocks noGrp="1"/>
          </p:cNvSpPr>
          <p:nvPr>
            <p:ph idx="1"/>
          </p:nvPr>
        </p:nvSpPr>
        <p:spPr>
          <a:xfrm>
            <a:off x="1025719" y="2725077"/>
            <a:ext cx="7281746" cy="2675380"/>
          </a:xfrm>
        </p:spPr>
        <p:txBody>
          <a:bodyPr anchor="ctr">
            <a:normAutofit/>
          </a:bodyPr>
          <a:lstStyle/>
          <a:p>
            <a:pPr marL="0" indent="0">
              <a:buNone/>
            </a:pPr>
            <a:r>
              <a:rPr lang="lv-LV" sz="1800"/>
              <a:t>Psihisko un uzvedības traucējumu raksturojums</a:t>
            </a:r>
          </a:p>
          <a:p>
            <a:r>
              <a:rPr lang="lv-LV" sz="1800"/>
              <a:t>2/3 nemeklē palīdzību</a:t>
            </a:r>
          </a:p>
          <a:p>
            <a:r>
              <a:rPr lang="lv-LV" sz="1800"/>
              <a:t>Vairums cilvēku dzīvo jau sabiedrībā</a:t>
            </a:r>
          </a:p>
          <a:p>
            <a:r>
              <a:rPr lang="lv-LV" sz="1800"/>
              <a:t>Vizuāli reti nosakāms </a:t>
            </a:r>
          </a:p>
          <a:p>
            <a:r>
              <a:rPr lang="lv-LV" sz="1800"/>
              <a:t>Grūtības saasinājumu gadījumos</a:t>
            </a:r>
          </a:p>
          <a:p>
            <a:r>
              <a:rPr lang="lv-LV" sz="1800"/>
              <a:t>Atbilstoša palīdzība vairumā gadījumu ietekmē traucējumu ietekmi</a:t>
            </a:r>
          </a:p>
          <a:p>
            <a:r>
              <a:rPr lang="lv-LV" sz="1800"/>
              <a:t>Dažādi izcelsmes iemesli – ģenētika, sadzīve, traumas…</a:t>
            </a:r>
            <a:endParaRPr lang="en-US" sz="1800"/>
          </a:p>
          <a:p>
            <a:pPr marL="0" indent="0">
              <a:buNone/>
            </a:pPr>
            <a:endParaRPr lang="en-US" sz="1800"/>
          </a:p>
          <a:p>
            <a:endParaRPr lang="en-US" sz="1800"/>
          </a:p>
        </p:txBody>
      </p:sp>
    </p:spTree>
    <p:extLst>
      <p:ext uri="{BB962C8B-B14F-4D97-AF65-F5344CB8AC3E}">
        <p14:creationId xmlns:p14="http://schemas.microsoft.com/office/powerpoint/2010/main" val="429306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762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5" name="Picture 4" descr="A person that is standing in the dirt&#10;&#10;Description automatically generated">
            <a:extLst>
              <a:ext uri="{FF2B5EF4-FFF2-40B4-BE49-F238E27FC236}">
                <a16:creationId xmlns:a16="http://schemas.microsoft.com/office/drawing/2014/main" id="{84DED35D-FAD3-411C-A062-009708B40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425" y="1739845"/>
            <a:ext cx="2558332" cy="3411110"/>
          </a:xfrm>
          <a:prstGeom prst="rect">
            <a:avLst/>
          </a:prstGeom>
        </p:spPr>
      </p:pic>
    </p:spTree>
    <p:extLst>
      <p:ext uri="{BB962C8B-B14F-4D97-AF65-F5344CB8AC3E}">
        <p14:creationId xmlns:p14="http://schemas.microsoft.com/office/powerpoint/2010/main" val="204668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itle 1"/>
          <p:cNvSpPr>
            <a:spLocks noGrp="1"/>
          </p:cNvSpPr>
          <p:nvPr>
            <p:ph type="title"/>
          </p:nvPr>
        </p:nvSpPr>
        <p:spPr>
          <a:xfrm>
            <a:off x="718880" y="1457544"/>
            <a:ext cx="7698523" cy="909077"/>
          </a:xfrm>
        </p:spPr>
        <p:txBody>
          <a:bodyPr>
            <a:normAutofit fontScale="90000"/>
          </a:bodyPr>
          <a:lstStyle/>
          <a:p>
            <a:r>
              <a:rPr lang="lv-LV" sz="3000">
                <a:solidFill>
                  <a:srgbClr val="FFFFFF"/>
                </a:solidFill>
              </a:rPr>
              <a:t>Cilvēku ar garīga rakstura traucējumiem raksturojums</a:t>
            </a:r>
            <a:endParaRPr lang="en-US" sz="3000">
              <a:solidFill>
                <a:srgbClr val="FFFFFF"/>
              </a:solidFill>
            </a:endParaRPr>
          </a:p>
        </p:txBody>
      </p:sp>
      <p:sp>
        <p:nvSpPr>
          <p:cNvPr id="3" name="Content Placeholder 2"/>
          <p:cNvSpPr>
            <a:spLocks noGrp="1"/>
          </p:cNvSpPr>
          <p:nvPr>
            <p:ph idx="1"/>
          </p:nvPr>
        </p:nvSpPr>
        <p:spPr>
          <a:xfrm>
            <a:off x="1025719" y="2725077"/>
            <a:ext cx="7281746" cy="2675380"/>
          </a:xfrm>
        </p:spPr>
        <p:txBody>
          <a:bodyPr anchor="ctr">
            <a:normAutofit/>
          </a:bodyPr>
          <a:lstStyle/>
          <a:p>
            <a:pPr marL="0" indent="0">
              <a:buNone/>
            </a:pPr>
            <a:r>
              <a:rPr lang="lv-LV" sz="1800"/>
              <a:t>INTELEKTUĀLĀS ATTĪSTĪBAS TRAUCĒJUMI: </a:t>
            </a:r>
          </a:p>
          <a:p>
            <a:r>
              <a:rPr lang="lv-LV" sz="1800"/>
              <a:t>Pirmsdzemdību, dzemdību traumas</a:t>
            </a:r>
          </a:p>
          <a:p>
            <a:r>
              <a:rPr lang="lv-LV" sz="1800"/>
              <a:t>Ģenētiski</a:t>
            </a:r>
          </a:p>
          <a:p>
            <a:r>
              <a:rPr lang="lv-LV" sz="1800"/>
              <a:t>Apkārtējās vides (tai skaitā sociālās) ietekmē līdz 3 gadu vecumam</a:t>
            </a:r>
          </a:p>
        </p:txBody>
      </p:sp>
    </p:spTree>
    <p:extLst>
      <p:ext uri="{BB962C8B-B14F-4D97-AF65-F5344CB8AC3E}">
        <p14:creationId xmlns:p14="http://schemas.microsoft.com/office/powerpoint/2010/main" val="3625192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own syndrome ad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2106385" cy="210638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down syndrome adu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385" y="857250"/>
            <a:ext cx="2559786" cy="210638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down syndrome adul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70" y="857250"/>
            <a:ext cx="2228569" cy="210971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down syndrome adu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739" y="857250"/>
            <a:ext cx="224926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down syndrome adul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927" y="2963636"/>
            <a:ext cx="5859576" cy="300445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down syndrome adul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504" y="2930221"/>
            <a:ext cx="3260633" cy="30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7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3C4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3" name="Picture 2" descr="A group of people sitting at a table in a room&#10;&#10;Description automatically generated">
            <a:extLst>
              <a:ext uri="{FF2B5EF4-FFF2-40B4-BE49-F238E27FC236}">
                <a16:creationId xmlns:a16="http://schemas.microsoft.com/office/drawing/2014/main" id="{32FDEAB2-5BB5-4E00-B70D-90B238AFE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136" y="1909059"/>
            <a:ext cx="4096910" cy="3072682"/>
          </a:xfrm>
          <a:prstGeom prst="rect">
            <a:avLst/>
          </a:prstGeom>
        </p:spPr>
      </p:pic>
    </p:spTree>
    <p:extLst>
      <p:ext uri="{BB962C8B-B14F-4D97-AF65-F5344CB8AC3E}">
        <p14:creationId xmlns:p14="http://schemas.microsoft.com/office/powerpoint/2010/main" val="186628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1334036"/>
            <a:ext cx="8356656" cy="1861602"/>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4B479474-D555-4DAB-B594-6D5327248964}"/>
              </a:ext>
            </a:extLst>
          </p:cNvPr>
          <p:cNvSpPr>
            <a:spLocks noGrp="1"/>
          </p:cNvSpPr>
          <p:nvPr>
            <p:ph type="title"/>
          </p:nvPr>
        </p:nvSpPr>
        <p:spPr>
          <a:xfrm>
            <a:off x="1015250" y="1427104"/>
            <a:ext cx="7500100" cy="994172"/>
          </a:xfrm>
        </p:spPr>
        <p:txBody>
          <a:bodyPr>
            <a:normAutofit/>
          </a:bodyPr>
          <a:lstStyle/>
          <a:p>
            <a:r>
              <a:rPr lang="lv-LV" sz="3000">
                <a:solidFill>
                  <a:srgbClr val="FFFFFF"/>
                </a:solidFill>
              </a:rPr>
              <a:t>TIESĪBAS UZ NEATKARĪGU DZĪVI</a:t>
            </a:r>
            <a:endParaRPr lang="en-US" sz="3000">
              <a:solidFill>
                <a:srgbClr val="FFFFFF"/>
              </a:solidFill>
            </a:endParaRPr>
          </a:p>
        </p:txBody>
      </p:sp>
      <p:graphicFrame>
        <p:nvGraphicFramePr>
          <p:cNvPr id="5" name="Content Placeholder 2">
            <a:extLst>
              <a:ext uri="{FF2B5EF4-FFF2-40B4-BE49-F238E27FC236}">
                <a16:creationId xmlns:a16="http://schemas.microsoft.com/office/drawing/2014/main" id="{228D0562-B907-46AA-8DF2-4D710B567D47}"/>
              </a:ext>
            </a:extLst>
          </p:cNvPr>
          <p:cNvGraphicFramePr>
            <a:graphicFrameLocks noGrp="1"/>
          </p:cNvGraphicFramePr>
          <p:nvPr>
            <p:ph idx="1"/>
          </p:nvPr>
        </p:nvGraphicFramePr>
        <p:xfrm>
          <a:off x="1066869" y="2732128"/>
          <a:ext cx="7130834" cy="2786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99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itle 1"/>
          <p:cNvSpPr>
            <a:spLocks noGrp="1"/>
          </p:cNvSpPr>
          <p:nvPr>
            <p:ph type="title"/>
          </p:nvPr>
        </p:nvSpPr>
        <p:spPr>
          <a:xfrm>
            <a:off x="718880" y="1457544"/>
            <a:ext cx="7698523" cy="909077"/>
          </a:xfrm>
        </p:spPr>
        <p:txBody>
          <a:bodyPr>
            <a:normAutofit fontScale="90000"/>
          </a:bodyPr>
          <a:lstStyle/>
          <a:p>
            <a:r>
              <a:rPr lang="en-US" sz="3000">
                <a:solidFill>
                  <a:srgbClr val="FFFFFF"/>
                </a:solidFill>
              </a:rPr>
              <a:t>PIEEJAMIE SABIEDR</a:t>
            </a:r>
            <a:r>
              <a:rPr lang="lv-LV" sz="3000">
                <a:solidFill>
                  <a:srgbClr val="FFFFFF"/>
                </a:solidFill>
              </a:rPr>
              <a:t>ĪBĀ BALSTĪTIE SOCIĀLIE PAKALPOJUMI</a:t>
            </a:r>
            <a:endParaRPr lang="en-US" sz="3000">
              <a:solidFill>
                <a:srgbClr val="FFFFFF"/>
              </a:solidFill>
            </a:endParaRPr>
          </a:p>
        </p:txBody>
      </p:sp>
      <p:sp>
        <p:nvSpPr>
          <p:cNvPr id="3" name="Content Placeholder 2"/>
          <p:cNvSpPr>
            <a:spLocks noGrp="1"/>
          </p:cNvSpPr>
          <p:nvPr>
            <p:ph idx="1"/>
          </p:nvPr>
        </p:nvSpPr>
        <p:spPr>
          <a:xfrm>
            <a:off x="1025719" y="2725077"/>
            <a:ext cx="7281746" cy="2675380"/>
          </a:xfrm>
        </p:spPr>
        <p:txBody>
          <a:bodyPr anchor="ctr">
            <a:normAutofit/>
          </a:bodyPr>
          <a:lstStyle/>
          <a:p>
            <a:pPr marL="0" indent="0">
              <a:buNone/>
            </a:pPr>
            <a:r>
              <a:rPr lang="lv-LV" sz="1800"/>
              <a:t>SOCIĀLIE PAKALPOJUMI SNIEDZ PERSONAI ATBALSTU MĀJOKĻA, NODARBINĀTĪBAS, ATBALSTA un INTEREŠU JOMĀS. </a:t>
            </a:r>
          </a:p>
          <a:p>
            <a:pPr marL="0" indent="0">
              <a:buNone/>
            </a:pPr>
            <a:endParaRPr lang="lv-LV" sz="1800"/>
          </a:p>
          <a:p>
            <a:pPr marL="0" indent="0">
              <a:buNone/>
            </a:pPr>
            <a:r>
              <a:rPr lang="lv-LV" sz="1800" i="1"/>
              <a:t>Kvalitatīvs, sabiedrībā balstīts pakalpojums ir tāds pakalpojums, kas spēj apmierināt personas ar GRT individuālās vajadzības. Lai šo mērķi sasniegtu, pakalpojumi jānodrošina uz personu centrētā veidā. Turklāt pakalpojumi jānodrošina tā, lai tie būtu pietiekami elastīgi un radoši – spētu reaģēt uz pakalpojuma saņēmēja mainīgajām vajadzībām. </a:t>
            </a:r>
            <a:endParaRPr lang="en-GB" sz="1800" i="1"/>
          </a:p>
          <a:p>
            <a:endParaRPr lang="en-US" sz="1800"/>
          </a:p>
          <a:p>
            <a:endParaRPr lang="en-US" sz="1800"/>
          </a:p>
        </p:txBody>
      </p:sp>
    </p:spTree>
    <p:extLst>
      <p:ext uri="{BB962C8B-B14F-4D97-AF65-F5344CB8AC3E}">
        <p14:creationId xmlns:p14="http://schemas.microsoft.com/office/powerpoint/2010/main" val="116517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765665" cy="4868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445770" y="1764065"/>
            <a:ext cx="2907636" cy="3048694"/>
          </a:xfrm>
        </p:spPr>
        <p:txBody>
          <a:bodyPr anchor="ctr">
            <a:normAutofit/>
          </a:bodyPr>
          <a:lstStyle/>
          <a:p>
            <a:r>
              <a:rPr lang="en-US" sz="3750" dirty="0"/>
              <a:t>PIEEJAMIE SABIEDR</a:t>
            </a:r>
            <a:r>
              <a:rPr lang="lv-LV" sz="3750" dirty="0"/>
              <a:t>ĪBĀ BALSTĪTIE ATBALSTA PAKALPOJUMI</a:t>
            </a:r>
            <a:endParaRPr lang="en-US" sz="3750" dirty="0"/>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70" y="912115"/>
            <a:ext cx="884225" cy="174722"/>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947AB32-913E-476F-B87E-3F8194E3AA50}"/>
              </a:ext>
            </a:extLst>
          </p:cNvPr>
          <p:cNvGraphicFramePr>
            <a:graphicFrameLocks noGrp="1"/>
          </p:cNvGraphicFramePr>
          <p:nvPr>
            <p:ph idx="1"/>
          </p:nvPr>
        </p:nvGraphicFramePr>
        <p:xfrm>
          <a:off x="4210812" y="1200150"/>
          <a:ext cx="4588002" cy="427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53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633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5" name="Picture 4" descr="A couple of people that are standing in the kitchen&#10;&#10;Description automatically generated">
            <a:extLst>
              <a:ext uri="{FF2B5EF4-FFF2-40B4-BE49-F238E27FC236}">
                <a16:creationId xmlns:a16="http://schemas.microsoft.com/office/drawing/2014/main" id="{78CEF5E5-8C9A-4D4A-9D50-F726B1B9B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161" y="1739845"/>
            <a:ext cx="2566859" cy="3411110"/>
          </a:xfrm>
          <a:prstGeom prst="rect">
            <a:avLst/>
          </a:prstGeom>
        </p:spPr>
      </p:pic>
    </p:spTree>
    <p:extLst>
      <p:ext uri="{BB962C8B-B14F-4D97-AF65-F5344CB8AC3E}">
        <p14:creationId xmlns:p14="http://schemas.microsoft.com/office/powerpoint/2010/main" val="191283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6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3" name="Picture 2" descr="A picture containing person, person, sitting, table&#10;&#10;Description automatically generated">
            <a:extLst>
              <a:ext uri="{FF2B5EF4-FFF2-40B4-BE49-F238E27FC236}">
                <a16:creationId xmlns:a16="http://schemas.microsoft.com/office/drawing/2014/main" id="{0504233F-24E7-4467-9A74-D098DB3E2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425" y="1739845"/>
            <a:ext cx="2558332" cy="3411110"/>
          </a:xfrm>
          <a:prstGeom prst="rect">
            <a:avLst/>
          </a:prstGeom>
        </p:spPr>
      </p:pic>
    </p:spTree>
    <p:extLst>
      <p:ext uri="{BB962C8B-B14F-4D97-AF65-F5344CB8AC3E}">
        <p14:creationId xmlns:p14="http://schemas.microsoft.com/office/powerpoint/2010/main" val="122972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E1D8-E691-45A5-B77E-DDE845B1391F}"/>
              </a:ext>
            </a:extLst>
          </p:cNvPr>
          <p:cNvSpPr>
            <a:spLocks noGrp="1"/>
          </p:cNvSpPr>
          <p:nvPr>
            <p:ph type="title"/>
          </p:nvPr>
        </p:nvSpPr>
        <p:spPr/>
        <p:txBody>
          <a:bodyPr/>
          <a:lstStyle/>
          <a:p>
            <a:r>
              <a:rPr lang="lv-LV" dirty="0"/>
              <a:t>APMĀCĪBU MĒRĶIS</a:t>
            </a:r>
            <a:endParaRPr lang="en-US" dirty="0"/>
          </a:p>
        </p:txBody>
      </p:sp>
      <p:sp>
        <p:nvSpPr>
          <p:cNvPr id="3" name="Content Placeholder 2">
            <a:extLst>
              <a:ext uri="{FF2B5EF4-FFF2-40B4-BE49-F238E27FC236}">
                <a16:creationId xmlns:a16="http://schemas.microsoft.com/office/drawing/2014/main" id="{4F53E22B-3E3D-4833-8EBC-77E7DF0C3C19}"/>
              </a:ext>
            </a:extLst>
          </p:cNvPr>
          <p:cNvSpPr>
            <a:spLocks noGrp="1"/>
          </p:cNvSpPr>
          <p:nvPr>
            <p:ph idx="1"/>
          </p:nvPr>
        </p:nvSpPr>
        <p:spPr/>
        <p:txBody>
          <a:bodyPr/>
          <a:lstStyle/>
          <a:p>
            <a:r>
              <a:rPr lang="lv-LV" dirty="0"/>
              <a:t>DZĪVE SABIEDRĪBĀ IR IESPĒJAMA</a:t>
            </a:r>
          </a:p>
          <a:p>
            <a:r>
              <a:rPr lang="lv-LV" dirty="0"/>
              <a:t>NEPIECIEŠAMAIS ATBALSTS</a:t>
            </a:r>
          </a:p>
          <a:p>
            <a:r>
              <a:rPr lang="lv-LV" dirty="0"/>
              <a:t>ATBALSTA VEIDI</a:t>
            </a:r>
          </a:p>
          <a:p>
            <a:r>
              <a:rPr lang="lv-LV" dirty="0"/>
              <a:t>PRAKSTISKI PIEMĒRI</a:t>
            </a:r>
          </a:p>
          <a:p>
            <a:r>
              <a:rPr lang="lv-LV" dirty="0"/>
              <a:t>REDZĒT SAVĀM ACĪM</a:t>
            </a:r>
          </a:p>
          <a:p>
            <a:r>
              <a:rPr lang="lv-LV" dirty="0"/>
              <a:t>RISKI un GRŪTĪBAS</a:t>
            </a:r>
          </a:p>
          <a:p>
            <a:r>
              <a:rPr lang="lv-LV" dirty="0"/>
              <a:t>MANA LOMA</a:t>
            </a:r>
          </a:p>
        </p:txBody>
      </p:sp>
    </p:spTree>
    <p:extLst>
      <p:ext uri="{BB962C8B-B14F-4D97-AF65-F5344CB8AC3E}">
        <p14:creationId xmlns:p14="http://schemas.microsoft.com/office/powerpoint/2010/main" val="162602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5E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5" name="Picture 4" descr="A bunch of items that are on a table&#10;&#10;Description automatically generated">
            <a:extLst>
              <a:ext uri="{FF2B5EF4-FFF2-40B4-BE49-F238E27FC236}">
                <a16:creationId xmlns:a16="http://schemas.microsoft.com/office/drawing/2014/main" id="{E4481712-2F88-4303-B819-E645DDDC9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036" y="1739845"/>
            <a:ext cx="3411110" cy="3411110"/>
          </a:xfrm>
          <a:prstGeom prst="rect">
            <a:avLst/>
          </a:prstGeom>
        </p:spPr>
      </p:pic>
    </p:spTree>
    <p:extLst>
      <p:ext uri="{BB962C8B-B14F-4D97-AF65-F5344CB8AC3E}">
        <p14:creationId xmlns:p14="http://schemas.microsoft.com/office/powerpoint/2010/main" val="10179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857250"/>
            <a:ext cx="7112442" cy="5143500"/>
          </a:xfrm>
          <a:prstGeom prst="rect">
            <a:avLst/>
          </a:prstGeom>
          <a:solidFill>
            <a:srgbClr val="387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3" name="Picture 2" descr="A picture containing indoor, table, food, sitting&#10;&#10;Description automatically generated">
            <a:extLst>
              <a:ext uri="{FF2B5EF4-FFF2-40B4-BE49-F238E27FC236}">
                <a16:creationId xmlns:a16="http://schemas.microsoft.com/office/drawing/2014/main" id="{D59EF3E2-DD6A-4B4F-A9C7-75A904C10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036" y="1739845"/>
            <a:ext cx="3411110" cy="3411110"/>
          </a:xfrm>
          <a:prstGeom prst="rect">
            <a:avLst/>
          </a:prstGeom>
        </p:spPr>
      </p:pic>
    </p:spTree>
    <p:extLst>
      <p:ext uri="{BB962C8B-B14F-4D97-AF65-F5344CB8AC3E}">
        <p14:creationId xmlns:p14="http://schemas.microsoft.com/office/powerpoint/2010/main" val="295424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765665" cy="4868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445770" y="1764065"/>
            <a:ext cx="2907636" cy="3048694"/>
          </a:xfrm>
        </p:spPr>
        <p:txBody>
          <a:bodyPr anchor="ctr">
            <a:normAutofit/>
          </a:bodyPr>
          <a:lstStyle/>
          <a:p>
            <a:r>
              <a:rPr lang="en-US" sz="3750"/>
              <a:t>PIEEJAMIE SABIEDR</a:t>
            </a:r>
            <a:r>
              <a:rPr lang="lv-LV" sz="3750"/>
              <a:t>ĪBĀ BALSTĪTIE SOCIĀLIE PAKALPOJUMI</a:t>
            </a:r>
            <a:endParaRPr lang="en-US" sz="3750"/>
          </a:p>
        </p:txBody>
      </p:sp>
      <p:grpSp>
        <p:nvGrpSpPr>
          <p:cNvPr id="44" name="Group 4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784348"/>
            <a:ext cx="181580" cy="1005645"/>
            <a:chOff x="56167" y="2761488"/>
            <a:chExt cx="242107" cy="1340860"/>
          </a:xfrm>
        </p:grpSpPr>
        <p:sp>
          <p:nvSpPr>
            <p:cNvPr id="4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66"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70B29AE-E520-4446-9DBA-62116DC7835B}"/>
              </a:ext>
            </a:extLst>
          </p:cNvPr>
          <p:cNvGraphicFramePr>
            <a:graphicFrameLocks noGrp="1"/>
          </p:cNvGraphicFramePr>
          <p:nvPr>
            <p:ph idx="1"/>
          </p:nvPr>
        </p:nvGraphicFramePr>
        <p:xfrm>
          <a:off x="4210812" y="1200150"/>
          <a:ext cx="4588002" cy="427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6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765665" cy="4868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445770" y="1764065"/>
            <a:ext cx="2907636" cy="3048694"/>
          </a:xfrm>
        </p:spPr>
        <p:txBody>
          <a:bodyPr anchor="ctr">
            <a:normAutofit/>
          </a:bodyPr>
          <a:lstStyle/>
          <a:p>
            <a:r>
              <a:rPr lang="en-US" sz="3750" dirty="0"/>
              <a:t>PIEEJAMIE SABIEDR</a:t>
            </a:r>
            <a:r>
              <a:rPr lang="lv-LV" sz="3750" dirty="0"/>
              <a:t>ĪBĀ BALSTĪTIE SOCIĀLIE PAKALPOJUMI</a:t>
            </a:r>
            <a:endParaRPr lang="en-US" sz="3750" dirty="0"/>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70" y="912115"/>
            <a:ext cx="884225" cy="174722"/>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15BFBED-45F6-4358-87B2-FB3277066E6C}"/>
              </a:ext>
            </a:extLst>
          </p:cNvPr>
          <p:cNvGraphicFramePr>
            <a:graphicFrameLocks noGrp="1"/>
          </p:cNvGraphicFramePr>
          <p:nvPr>
            <p:ph idx="1"/>
          </p:nvPr>
        </p:nvGraphicFramePr>
        <p:xfrm>
          <a:off x="4210812" y="1200150"/>
          <a:ext cx="4588002" cy="427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66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765665" cy="4868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445770" y="1764065"/>
            <a:ext cx="2907636" cy="3048694"/>
          </a:xfrm>
        </p:spPr>
        <p:txBody>
          <a:bodyPr anchor="ctr">
            <a:normAutofit/>
          </a:bodyPr>
          <a:lstStyle/>
          <a:p>
            <a:r>
              <a:rPr lang="lv-LV" sz="3750"/>
              <a:t>SASKARSME </a:t>
            </a:r>
            <a:endParaRPr lang="en-US" sz="3750"/>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70" y="912115"/>
            <a:ext cx="884225" cy="174722"/>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269B58B-A70F-4440-9513-2BDAF427A81C}"/>
              </a:ext>
            </a:extLst>
          </p:cNvPr>
          <p:cNvGraphicFramePr>
            <a:graphicFrameLocks noGrp="1"/>
          </p:cNvGraphicFramePr>
          <p:nvPr>
            <p:ph idx="1"/>
          </p:nvPr>
        </p:nvGraphicFramePr>
        <p:xfrm>
          <a:off x="4210812" y="1200150"/>
          <a:ext cx="4588002" cy="427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90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STARPINSTITŪCIJU SADARBĪBA</a:t>
            </a:r>
            <a:endParaRPr lang="en-US" dirty="0"/>
          </a:p>
        </p:txBody>
      </p:sp>
      <p:sp>
        <p:nvSpPr>
          <p:cNvPr id="3" name="Content Placeholder 2"/>
          <p:cNvSpPr>
            <a:spLocks noGrp="1"/>
          </p:cNvSpPr>
          <p:nvPr>
            <p:ph idx="1"/>
          </p:nvPr>
        </p:nvSpPr>
        <p:spPr/>
        <p:txBody>
          <a:bodyPr>
            <a:normAutofit/>
          </a:bodyPr>
          <a:lstStyle/>
          <a:p>
            <a:pPr marL="0" indent="0">
              <a:buNone/>
            </a:pPr>
            <a:endParaRPr lang="en-GB" dirty="0"/>
          </a:p>
          <a:p>
            <a:pPr algn="ctr"/>
            <a:endParaRPr lang="en-US" dirty="0"/>
          </a:p>
          <a:p>
            <a:pPr algn="r"/>
            <a:endParaRPr lang="en-US" dirty="0"/>
          </a:p>
        </p:txBody>
      </p:sp>
      <p:graphicFrame>
        <p:nvGraphicFramePr>
          <p:cNvPr id="5" name="Diagram 4">
            <a:extLst>
              <a:ext uri="{FF2B5EF4-FFF2-40B4-BE49-F238E27FC236}">
                <a16:creationId xmlns:a16="http://schemas.microsoft.com/office/drawing/2014/main" id="{82B26B03-01C9-47C5-90EB-CAEE6AA80B6F}"/>
              </a:ext>
            </a:extLst>
          </p:cNvPr>
          <p:cNvGraphicFramePr/>
          <p:nvPr>
            <p:extLst>
              <p:ext uri="{D42A27DB-BD31-4B8C-83A1-F6EECF244321}">
                <p14:modId xmlns:p14="http://schemas.microsoft.com/office/powerpoint/2010/main" val="1696997748"/>
              </p:ext>
            </p:extLst>
          </p:nvPr>
        </p:nvGraphicFramePr>
        <p:xfrm>
          <a:off x="628650" y="1711127"/>
          <a:ext cx="6991349" cy="458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860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65477" cy="5143500"/>
          </a:xfrm>
          <a:prstGeom prst="rect">
            <a:avLst/>
          </a:prstGeom>
        </p:spPr>
      </p:pic>
      <p:sp>
        <p:nvSpPr>
          <p:cNvPr id="2" name="Title 1"/>
          <p:cNvSpPr>
            <a:spLocks noGrp="1"/>
          </p:cNvSpPr>
          <p:nvPr>
            <p:ph type="title"/>
          </p:nvPr>
        </p:nvSpPr>
        <p:spPr>
          <a:xfrm>
            <a:off x="480060" y="2374677"/>
            <a:ext cx="3177540" cy="2115681"/>
          </a:xfrm>
        </p:spPr>
        <p:txBody>
          <a:bodyPr>
            <a:normAutofit/>
          </a:bodyPr>
          <a:lstStyle/>
          <a:p>
            <a:r>
              <a:rPr lang="lv-LV" sz="2775" dirty="0">
                <a:solidFill>
                  <a:srgbClr val="FFFFFF"/>
                </a:solidFill>
              </a:rPr>
              <a:t>STARPINSTITŪCIJU SADARBĪBA</a:t>
            </a:r>
            <a:endParaRPr lang="en-US" sz="2775" dirty="0">
              <a:solidFill>
                <a:srgbClr val="FFFFFF"/>
              </a:solidFill>
            </a:endParaRPr>
          </a:p>
        </p:txBody>
      </p:sp>
      <p:graphicFrame>
        <p:nvGraphicFramePr>
          <p:cNvPr id="5" name="Content Placeholder 2">
            <a:extLst>
              <a:ext uri="{FF2B5EF4-FFF2-40B4-BE49-F238E27FC236}">
                <a16:creationId xmlns:a16="http://schemas.microsoft.com/office/drawing/2014/main" id="{E93C4E2A-B5A2-439E-A967-0367A2EFF1BB}"/>
              </a:ext>
            </a:extLst>
          </p:cNvPr>
          <p:cNvGraphicFramePr>
            <a:graphicFrameLocks noGrp="1"/>
          </p:cNvGraphicFramePr>
          <p:nvPr>
            <p:ph idx="1"/>
          </p:nvPr>
        </p:nvGraphicFramePr>
        <p:xfrm>
          <a:off x="4766310" y="1573990"/>
          <a:ext cx="3771900" cy="371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1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title"/>
          </p:nvPr>
        </p:nvSpPr>
        <p:spPr>
          <a:xfrm>
            <a:off x="480060" y="2397481"/>
            <a:ext cx="2751871" cy="2070074"/>
          </a:xfrm>
        </p:spPr>
        <p:txBody>
          <a:bodyPr>
            <a:normAutofit/>
          </a:bodyPr>
          <a:lstStyle/>
          <a:p>
            <a:r>
              <a:rPr lang="lv-LV">
                <a:solidFill>
                  <a:srgbClr val="FFFFFF"/>
                </a:solidFill>
              </a:rPr>
              <a:t>LIELĀKIE IZAICINĀJUMI</a:t>
            </a:r>
            <a:endParaRPr lang="en-US">
              <a:solidFill>
                <a:srgbClr val="FFFFFF"/>
              </a:solidFill>
            </a:endParaRPr>
          </a:p>
        </p:txBody>
      </p:sp>
      <p:sp>
        <p:nvSpPr>
          <p:cNvPr id="3" name="Content Placeholder 2"/>
          <p:cNvSpPr>
            <a:spLocks noGrp="1"/>
          </p:cNvSpPr>
          <p:nvPr>
            <p:ph idx="1"/>
          </p:nvPr>
        </p:nvSpPr>
        <p:spPr>
          <a:xfrm>
            <a:off x="4567931" y="1458649"/>
            <a:ext cx="3979563" cy="3922976"/>
          </a:xfrm>
        </p:spPr>
        <p:txBody>
          <a:bodyPr anchor="ctr">
            <a:normAutofit/>
          </a:bodyPr>
          <a:lstStyle/>
          <a:p>
            <a:r>
              <a:rPr lang="lv-LV" sz="1800" dirty="0">
                <a:solidFill>
                  <a:srgbClr val="000000"/>
                </a:solidFill>
              </a:rPr>
              <a:t>KLIENTU MOTIVĀCIJA</a:t>
            </a:r>
          </a:p>
          <a:p>
            <a:r>
              <a:rPr lang="lv-LV" sz="1800" dirty="0">
                <a:solidFill>
                  <a:srgbClr val="000000"/>
                </a:solidFill>
              </a:rPr>
              <a:t>ĢIMENES LOCEKĻU LOMA</a:t>
            </a:r>
          </a:p>
          <a:p>
            <a:r>
              <a:rPr lang="lv-LV" sz="1800" dirty="0">
                <a:solidFill>
                  <a:srgbClr val="000000"/>
                </a:solidFill>
              </a:rPr>
              <a:t>MOTIVĀCIJA</a:t>
            </a:r>
          </a:p>
          <a:p>
            <a:r>
              <a:rPr lang="lv-LV" sz="1800" dirty="0">
                <a:solidFill>
                  <a:srgbClr val="000000"/>
                </a:solidFill>
              </a:rPr>
              <a:t>SPECIĀLISTU TRŪKUMS</a:t>
            </a:r>
          </a:p>
          <a:p>
            <a:r>
              <a:rPr lang="lv-LV" sz="1800" dirty="0">
                <a:solidFill>
                  <a:srgbClr val="000000"/>
                </a:solidFill>
              </a:rPr>
              <a:t>VISPĀRĒJO PAKALPOJUMU PIEEJAMĪBA</a:t>
            </a:r>
          </a:p>
          <a:p>
            <a:r>
              <a:rPr lang="lv-LV" sz="1800" dirty="0">
                <a:solidFill>
                  <a:srgbClr val="000000"/>
                </a:solidFill>
              </a:rPr>
              <a:t>ATTIEKSME</a:t>
            </a:r>
          </a:p>
          <a:p>
            <a:r>
              <a:rPr lang="lv-LV" sz="1800" dirty="0">
                <a:solidFill>
                  <a:srgbClr val="000000"/>
                </a:solidFill>
              </a:rPr>
              <a:t>NODARBINĀTĪBA</a:t>
            </a:r>
          </a:p>
          <a:p>
            <a:r>
              <a:rPr lang="lv-LV" sz="1800" dirty="0">
                <a:solidFill>
                  <a:srgbClr val="000000"/>
                </a:solidFill>
              </a:rPr>
              <a:t>IENĀKUMI</a:t>
            </a:r>
          </a:p>
          <a:p>
            <a:r>
              <a:rPr lang="lv-LV" sz="1800" dirty="0">
                <a:solidFill>
                  <a:srgbClr val="000000"/>
                </a:solidFill>
              </a:rPr>
              <a:t>ATKARĪBAS</a:t>
            </a:r>
          </a:p>
          <a:p>
            <a:r>
              <a:rPr lang="lv-LV" sz="1800" dirty="0">
                <a:solidFill>
                  <a:srgbClr val="000000"/>
                </a:solidFill>
              </a:rPr>
              <a:t>UN CITAS</a:t>
            </a:r>
            <a:endParaRPr lang="en-US" sz="1800" dirty="0">
              <a:solidFill>
                <a:srgbClr val="000000"/>
              </a:solidFill>
            </a:endParaRPr>
          </a:p>
        </p:txBody>
      </p:sp>
    </p:spTree>
    <p:extLst>
      <p:ext uri="{BB962C8B-B14F-4D97-AF65-F5344CB8AC3E}">
        <p14:creationId xmlns:p14="http://schemas.microsoft.com/office/powerpoint/2010/main" val="12212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lv-LV" dirty="0"/>
            </a:br>
            <a:br>
              <a:rPr lang="lv-LV" dirty="0"/>
            </a:br>
            <a:br>
              <a:rPr lang="lv-LV" dirty="0"/>
            </a:br>
            <a:br>
              <a:rPr lang="lv-LV" dirty="0"/>
            </a:br>
            <a:br>
              <a:rPr lang="lv-LV" dirty="0"/>
            </a:br>
            <a:r>
              <a:rPr lang="lv-LV" dirty="0"/>
              <a:t>Paldies par uzmanību!</a:t>
            </a:r>
            <a:br>
              <a:rPr lang="lv-LV" dirty="0"/>
            </a:br>
            <a:endParaRPr lang="lv-LV" dirty="0"/>
          </a:p>
        </p:txBody>
      </p:sp>
      <p:sp>
        <p:nvSpPr>
          <p:cNvPr id="3" name="Content Placeholder 2"/>
          <p:cNvSpPr>
            <a:spLocks noGrp="1"/>
          </p:cNvSpPr>
          <p:nvPr>
            <p:ph idx="1"/>
          </p:nvPr>
        </p:nvSpPr>
        <p:spPr>
          <a:xfrm>
            <a:off x="457200" y="533400"/>
            <a:ext cx="8229600" cy="5592763"/>
          </a:xfrm>
        </p:spPr>
        <p:txBody>
          <a:bodyPr/>
          <a:lstStyle/>
          <a:p>
            <a:pPr>
              <a:buNone/>
            </a:pPr>
            <a:r>
              <a:rPr lang="lv-LV" dirty="0">
                <a:solidFill>
                  <a:srgbClr val="FF0000"/>
                </a:solidFill>
              </a:rPr>
              <a:t>                               </a:t>
            </a:r>
          </a:p>
          <a:p>
            <a:pPr>
              <a:buNone/>
            </a:pPr>
            <a:endParaRPr lang="lv-LV" dirty="0">
              <a:solidFill>
                <a:schemeClr val="accent1">
                  <a:lumMod val="75000"/>
                </a:schemeClr>
              </a:solidFill>
              <a:latin typeface="Balloon XBd TL" pitchFamily="66" charset="0"/>
            </a:endParaRPr>
          </a:p>
          <a:p>
            <a:pPr>
              <a:buNone/>
            </a:pPr>
            <a:endParaRPr lang="lv-LV" dirty="0">
              <a:solidFill>
                <a:schemeClr val="accent1">
                  <a:lumMod val="75000"/>
                </a:schemeClr>
              </a:solidFill>
              <a:latin typeface="Balloon XBd TL" pitchFamily="66" charset="0"/>
            </a:endParaRPr>
          </a:p>
          <a:p>
            <a:pPr>
              <a:buNone/>
            </a:pPr>
            <a:endParaRPr lang="lv-LV" dirty="0">
              <a:solidFill>
                <a:schemeClr val="accent1">
                  <a:lumMod val="75000"/>
                </a:schemeClr>
              </a:solidFill>
              <a:latin typeface="Balloon XBd TL" pitchFamily="66" charset="0"/>
            </a:endParaRPr>
          </a:p>
          <a:p>
            <a:pPr algn="ctr">
              <a:buNone/>
            </a:pPr>
            <a:r>
              <a:rPr lang="lv-LV" dirty="0">
                <a:solidFill>
                  <a:schemeClr val="accent1">
                    <a:lumMod val="75000"/>
                  </a:schemeClr>
                </a:solidFill>
                <a:latin typeface="Balloon XBd TL" pitchFamily="66" charset="0"/>
              </a:rPr>
              <a:t>Jūsu jautājumi???</a:t>
            </a:r>
          </a:p>
          <a:p>
            <a:pPr>
              <a:buNone/>
            </a:pPr>
            <a:endParaRPr lang="lv-LV" dirty="0">
              <a:solidFill>
                <a:schemeClr val="accent1">
                  <a:lumMod val="75000"/>
                </a:schemeClr>
              </a:solidFill>
              <a:latin typeface="Balloon XBd TL"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Balloon XBd TL" pitchFamily="66" charset="0"/>
              </a:rPr>
              <a:t>Mūsu koordinātes</a:t>
            </a:r>
          </a:p>
        </p:txBody>
      </p:sp>
      <p:sp>
        <p:nvSpPr>
          <p:cNvPr id="3" name="Content Placeholder 2"/>
          <p:cNvSpPr>
            <a:spLocks noGrp="1"/>
          </p:cNvSpPr>
          <p:nvPr>
            <p:ph sz="half" idx="1"/>
          </p:nvPr>
        </p:nvSpPr>
        <p:spPr>
          <a:xfrm>
            <a:off x="457200" y="1600200"/>
            <a:ext cx="8305800" cy="4525963"/>
          </a:xfrm>
        </p:spPr>
        <p:txBody>
          <a:bodyPr/>
          <a:lstStyle/>
          <a:p>
            <a:pPr algn="ctr">
              <a:buNone/>
            </a:pPr>
            <a:r>
              <a:rPr lang="lv-LV" sz="3200" dirty="0">
                <a:solidFill>
                  <a:schemeClr val="tx2"/>
                </a:solidFill>
              </a:rPr>
              <a:t>Rīga, Balvu iela 11</a:t>
            </a:r>
          </a:p>
          <a:p>
            <a:pPr algn="ctr">
              <a:buNone/>
            </a:pPr>
            <a:r>
              <a:rPr lang="lv-LV" dirty="0">
                <a:solidFill>
                  <a:schemeClr val="tx2"/>
                </a:solidFill>
              </a:rPr>
              <a:t>tel.nr </a:t>
            </a:r>
            <a:r>
              <a:rPr lang="lv-LV" sz="4000" b="1" dirty="0">
                <a:solidFill>
                  <a:schemeClr val="tx2"/>
                </a:solidFill>
              </a:rPr>
              <a:t>29526888</a:t>
            </a:r>
          </a:p>
          <a:p>
            <a:pPr algn="ctr">
              <a:buNone/>
            </a:pPr>
            <a:r>
              <a:rPr lang="lv-LV" sz="3200" dirty="0">
                <a:solidFill>
                  <a:srgbClr val="00B0F0"/>
                </a:solidFill>
              </a:rPr>
              <a:t>Maris.gravis@rupjuberns.lv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F96C-502D-47CF-AE7F-ABD99B2EE57D}"/>
              </a:ext>
            </a:extLst>
          </p:cNvPr>
          <p:cNvSpPr>
            <a:spLocks noGrp="1"/>
          </p:cNvSpPr>
          <p:nvPr>
            <p:ph type="title"/>
          </p:nvPr>
        </p:nvSpPr>
        <p:spPr/>
        <p:txBody>
          <a:bodyPr/>
          <a:lstStyle/>
          <a:p>
            <a:r>
              <a:rPr lang="lv-LV" dirty="0"/>
              <a:t>APMĀCĪBU PLĀNS</a:t>
            </a:r>
            <a:endParaRPr lang="en-US" dirty="0"/>
          </a:p>
        </p:txBody>
      </p:sp>
      <p:sp>
        <p:nvSpPr>
          <p:cNvPr id="3" name="Content Placeholder 2">
            <a:extLst>
              <a:ext uri="{FF2B5EF4-FFF2-40B4-BE49-F238E27FC236}">
                <a16:creationId xmlns:a16="http://schemas.microsoft.com/office/drawing/2014/main" id="{5C2D9495-0B1E-4693-82AA-BC7393BF1799}"/>
              </a:ext>
            </a:extLst>
          </p:cNvPr>
          <p:cNvSpPr>
            <a:spLocks noGrp="1"/>
          </p:cNvSpPr>
          <p:nvPr>
            <p:ph idx="1"/>
          </p:nvPr>
        </p:nvSpPr>
        <p:spPr/>
        <p:txBody>
          <a:bodyPr/>
          <a:lstStyle/>
          <a:p>
            <a:r>
              <a:rPr lang="lv-LV" dirty="0"/>
              <a:t>IEVADS un kāpēc vispār to vajag! </a:t>
            </a:r>
          </a:p>
          <a:p>
            <a:r>
              <a:rPr lang="lv-LV" dirty="0"/>
              <a:t>Pieredze no ikdienas darba</a:t>
            </a:r>
          </a:p>
          <a:p>
            <a:r>
              <a:rPr lang="en-US" dirty="0"/>
              <a:t>S</a:t>
            </a:r>
            <a:r>
              <a:rPr lang="lv-LV" dirty="0" err="1"/>
              <a:t>abiedrībā</a:t>
            </a:r>
            <a:r>
              <a:rPr lang="lv-LV" dirty="0"/>
              <a:t> balstītu sociālo pakalpojumu apskate «savām acīm». </a:t>
            </a:r>
          </a:p>
          <a:p>
            <a:r>
              <a:rPr lang="en-US" dirty="0"/>
              <a:t>P</a:t>
            </a:r>
            <a:r>
              <a:rPr lang="lv-LV" dirty="0" err="1"/>
              <a:t>sihologa</a:t>
            </a:r>
            <a:r>
              <a:rPr lang="lv-LV" dirty="0"/>
              <a:t> un psihiatra konsultācija. </a:t>
            </a:r>
            <a:endParaRPr lang="en-US" dirty="0"/>
          </a:p>
        </p:txBody>
      </p:sp>
    </p:spTree>
    <p:extLst>
      <p:ext uri="{BB962C8B-B14F-4D97-AF65-F5344CB8AC3E}">
        <p14:creationId xmlns:p14="http://schemas.microsoft.com/office/powerpoint/2010/main" val="100618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467" y="198721"/>
            <a:ext cx="6285945" cy="790796"/>
          </a:xfrm>
        </p:spPr>
        <p:txBody>
          <a:bodyPr/>
          <a:lstStyle/>
          <a:p>
            <a:r>
              <a:rPr lang="lv-LV" dirty="0">
                <a:solidFill>
                  <a:schemeClr val="tx1">
                    <a:lumMod val="65000"/>
                    <a:lumOff val="35000"/>
                  </a:schemeClr>
                </a:solidFill>
              </a:rPr>
              <a:t>SVARĪGĀKIE FAKTI PAR biedrību «RŪPJU BĒRNS»</a:t>
            </a:r>
            <a:endParaRPr lang="en-GB" dirty="0">
              <a:solidFill>
                <a:schemeClr val="tx1">
                  <a:lumMod val="65000"/>
                  <a:lumOff val="35000"/>
                </a:schemeClr>
              </a:solidFill>
            </a:endParaRPr>
          </a:p>
        </p:txBody>
      </p:sp>
      <p:pic>
        <p:nvPicPr>
          <p:cNvPr id="3" name="Picture 2" descr="http://www.esilabs.lv/brivpratigais/uploads/img/cusers/large/ceribu_ligzda.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61604" y="1782298"/>
            <a:ext cx="708549" cy="701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Slide Number Placeholder 5"/>
          <p:cNvSpPr>
            <a:spLocks noGrp="1"/>
          </p:cNvSpPr>
          <p:nvPr>
            <p:ph type="sldNum" sz="quarter" idx="12"/>
          </p:nvPr>
        </p:nvSpPr>
        <p:spPr>
          <a:xfrm>
            <a:off x="1146463" y="5815548"/>
            <a:ext cx="437225" cy="205740"/>
          </a:xfrm>
        </p:spPr>
        <p:txBody>
          <a:bodyPr/>
          <a:lstStyle/>
          <a:p>
            <a:fld id="{56F7FE6C-0837-4A18-A3DC-9998F3C6121C}" type="slidenum">
              <a:rPr lang="en-GB">
                <a:solidFill>
                  <a:schemeClr val="tx1">
                    <a:lumMod val="75000"/>
                    <a:lumOff val="25000"/>
                  </a:schemeClr>
                </a:solidFill>
              </a:rPr>
              <a:pPr/>
              <a:t>5</a:t>
            </a:fld>
            <a:endParaRPr lang="en-GB" dirty="0">
              <a:solidFill>
                <a:schemeClr val="tx1">
                  <a:lumMod val="75000"/>
                  <a:lumOff val="25000"/>
                </a:schemeClr>
              </a:solidFill>
            </a:endParaRPr>
          </a:p>
        </p:txBody>
      </p:sp>
      <p:grpSp>
        <p:nvGrpSpPr>
          <p:cNvPr id="23" name="Grupa 22"/>
          <p:cNvGrpSpPr/>
          <p:nvPr/>
        </p:nvGrpSpPr>
        <p:grpSpPr>
          <a:xfrm>
            <a:off x="2138701" y="1754814"/>
            <a:ext cx="5882540" cy="3403217"/>
            <a:chOff x="1327601" y="1196752"/>
            <a:chExt cx="7843386" cy="4537622"/>
          </a:xfrm>
        </p:grpSpPr>
        <p:grpSp>
          <p:nvGrpSpPr>
            <p:cNvPr id="4" name="Grupa 3"/>
            <p:cNvGrpSpPr/>
            <p:nvPr/>
          </p:nvGrpSpPr>
          <p:grpSpPr>
            <a:xfrm>
              <a:off x="1327601" y="1196752"/>
              <a:ext cx="7843386" cy="4537622"/>
              <a:chOff x="1327601" y="1196752"/>
              <a:chExt cx="7843386" cy="4537622"/>
            </a:xfrm>
          </p:grpSpPr>
          <p:grpSp>
            <p:nvGrpSpPr>
              <p:cNvPr id="21" name="Group 20"/>
              <p:cNvGrpSpPr/>
              <p:nvPr/>
            </p:nvGrpSpPr>
            <p:grpSpPr>
              <a:xfrm>
                <a:off x="5433481" y="1916832"/>
                <a:ext cx="3707903" cy="3817542"/>
                <a:chOff x="3698261" y="1268760"/>
                <a:chExt cx="5190559" cy="5328592"/>
              </a:xfrm>
            </p:grpSpPr>
            <p:grpSp>
              <p:nvGrpSpPr>
                <p:cNvPr id="9" name="Group 8"/>
                <p:cNvGrpSpPr/>
                <p:nvPr/>
              </p:nvGrpSpPr>
              <p:grpSpPr>
                <a:xfrm>
                  <a:off x="3698261" y="1268760"/>
                  <a:ext cx="5190559" cy="5328592"/>
                  <a:chOff x="175967" y="1570383"/>
                  <a:chExt cx="5028592" cy="4964290"/>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250" t="16920" r="31101" b="15217"/>
                  <a:stretch/>
                </p:blipFill>
                <p:spPr bwMode="auto">
                  <a:xfrm>
                    <a:off x="175967" y="1570383"/>
                    <a:ext cx="5028592" cy="49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707904" y="1570383"/>
                    <a:ext cx="1008112" cy="121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3" name="4-Point Star 12"/>
                <p:cNvSpPr/>
                <p:nvPr/>
              </p:nvSpPr>
              <p:spPr>
                <a:xfrm>
                  <a:off x="5364088" y="2600962"/>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4-Point Star 13"/>
                <p:cNvSpPr/>
                <p:nvPr/>
              </p:nvSpPr>
              <p:spPr>
                <a:xfrm>
                  <a:off x="6444208" y="4725144"/>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4-Point Star 14"/>
                <p:cNvSpPr/>
                <p:nvPr/>
              </p:nvSpPr>
              <p:spPr>
                <a:xfrm>
                  <a:off x="6537925" y="4869160"/>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4-Point Star 15"/>
                <p:cNvSpPr/>
                <p:nvPr/>
              </p:nvSpPr>
              <p:spPr>
                <a:xfrm>
                  <a:off x="6588224" y="4510924"/>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4-Point Star 16"/>
                <p:cNvSpPr/>
                <p:nvPr/>
              </p:nvSpPr>
              <p:spPr>
                <a:xfrm>
                  <a:off x="6758848" y="4798956"/>
                  <a:ext cx="288032" cy="286228"/>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4-Point Star 17"/>
                <p:cNvSpPr/>
                <p:nvPr/>
              </p:nvSpPr>
              <p:spPr>
                <a:xfrm>
                  <a:off x="6393909" y="4219635"/>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4-Point Star 18"/>
                <p:cNvSpPr/>
                <p:nvPr/>
              </p:nvSpPr>
              <p:spPr>
                <a:xfrm>
                  <a:off x="5456141" y="4494362"/>
                  <a:ext cx="288032" cy="288032"/>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4-Point Star 19"/>
                <p:cNvSpPr/>
                <p:nvPr/>
              </p:nvSpPr>
              <p:spPr>
                <a:xfrm>
                  <a:off x="6834341" y="4437112"/>
                  <a:ext cx="257939" cy="273274"/>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2" name="Rounded Rectangle 21"/>
              <p:cNvSpPr/>
              <p:nvPr/>
            </p:nvSpPr>
            <p:spPr>
              <a:xfrm>
                <a:off x="1327601" y="1196752"/>
                <a:ext cx="4252512" cy="3351734"/>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nSpc>
                    <a:spcPct val="150000"/>
                  </a:lnSpc>
                  <a:buFont typeface="Wingdings" pitchFamily="2" charset="2"/>
                  <a:buChar char="§"/>
                </a:pPr>
                <a:r>
                  <a:rPr lang="lv-LV" sz="1350" b="1" dirty="0">
                    <a:solidFill>
                      <a:srgbClr val="FF6600"/>
                    </a:solidFill>
                    <a:latin typeface="Tahoma" pitchFamily="34" charset="0"/>
                    <a:ea typeface="Tahoma" pitchFamily="34" charset="0"/>
                    <a:cs typeface="Tahoma" pitchFamily="34" charset="0"/>
                  </a:rPr>
                  <a:t>26</a:t>
                </a:r>
                <a:r>
                  <a:rPr lang="lv-LV" sz="1350" dirty="0">
                    <a:solidFill>
                      <a:schemeClr val="tx1"/>
                    </a:solidFill>
                    <a:latin typeface="Tahoma" pitchFamily="34" charset="0"/>
                    <a:ea typeface="Tahoma" pitchFamily="34" charset="0"/>
                    <a:cs typeface="Tahoma" pitchFamily="34" charset="0"/>
                  </a:rPr>
                  <a:t> </a:t>
                </a:r>
                <a:r>
                  <a:rPr lang="lv-LV" sz="1350" dirty="0">
                    <a:solidFill>
                      <a:schemeClr val="tx1">
                        <a:lumMod val="75000"/>
                        <a:lumOff val="25000"/>
                      </a:schemeClr>
                    </a:solidFill>
                    <a:latin typeface="Tahoma" pitchFamily="34" charset="0"/>
                    <a:ea typeface="Tahoma" pitchFamily="34" charset="0"/>
                    <a:cs typeface="Tahoma" pitchFamily="34" charset="0"/>
                  </a:rPr>
                  <a:t>gadu pieredze (dibināta 1994. gadā)</a:t>
                </a:r>
              </a:p>
              <a:p>
                <a:pPr marL="214313" indent="-214313">
                  <a:lnSpc>
                    <a:spcPct val="150000"/>
                  </a:lnSpc>
                  <a:buClr>
                    <a:srgbClr val="FF6600"/>
                  </a:buClr>
                  <a:buFont typeface="Wingdings" pitchFamily="2" charset="2"/>
                  <a:buChar char="§"/>
                </a:pPr>
                <a:r>
                  <a:rPr lang="lv-LV" sz="1350" b="1" dirty="0">
                    <a:solidFill>
                      <a:srgbClr val="FF6600"/>
                    </a:solidFill>
                    <a:latin typeface="Tahoma" pitchFamily="34" charset="0"/>
                    <a:ea typeface="Tahoma" pitchFamily="34" charset="0"/>
                    <a:cs typeface="Tahoma" pitchFamily="34" charset="0"/>
                  </a:rPr>
                  <a:t>3</a:t>
                </a:r>
                <a:r>
                  <a:rPr lang="lv-LV" sz="1350" dirty="0">
                    <a:solidFill>
                      <a:schemeClr val="tx1">
                        <a:lumMod val="75000"/>
                        <a:lumOff val="25000"/>
                      </a:schemeClr>
                    </a:solidFill>
                    <a:latin typeface="Tahoma" pitchFamily="34" charset="0"/>
                    <a:ea typeface="Tahoma" pitchFamily="34" charset="0"/>
                    <a:cs typeface="Tahoma" pitchFamily="34" charset="0"/>
                  </a:rPr>
                  <a:t> pakalpojumi</a:t>
                </a:r>
                <a:r>
                  <a:rPr lang="lv-LV" sz="1350" dirty="0">
                    <a:solidFill>
                      <a:schemeClr val="tx1"/>
                    </a:solidFill>
                    <a:latin typeface="Tahoma" pitchFamily="34" charset="0"/>
                    <a:ea typeface="Tahoma" pitchFamily="34" charset="0"/>
                    <a:cs typeface="Tahoma" pitchFamily="34" charset="0"/>
                  </a:rPr>
                  <a:t> </a:t>
                </a:r>
                <a:r>
                  <a:rPr lang="lv-LV" sz="1350" b="1" dirty="0">
                    <a:solidFill>
                      <a:srgbClr val="FF6600"/>
                    </a:solidFill>
                    <a:latin typeface="Tahoma" pitchFamily="34" charset="0"/>
                    <a:ea typeface="Tahoma" pitchFamily="34" charset="0"/>
                    <a:cs typeface="Tahoma" pitchFamily="34" charset="0"/>
                  </a:rPr>
                  <a:t>virzieni</a:t>
                </a:r>
                <a:r>
                  <a:rPr lang="lv-LV" sz="1350" dirty="0">
                    <a:solidFill>
                      <a:srgbClr val="FF6600"/>
                    </a:solidFill>
                    <a:latin typeface="Tahoma" pitchFamily="34" charset="0"/>
                    <a:ea typeface="Tahoma" pitchFamily="34" charset="0"/>
                    <a:cs typeface="Tahoma" pitchFamily="34" charset="0"/>
                  </a:rPr>
                  <a:t> </a:t>
                </a:r>
                <a:r>
                  <a:rPr lang="lv-LV" sz="1350" dirty="0">
                    <a:solidFill>
                      <a:schemeClr val="tx1">
                        <a:lumMod val="75000"/>
                        <a:lumOff val="25000"/>
                      </a:schemeClr>
                    </a:solidFill>
                    <a:latin typeface="Tahoma" pitchFamily="34" charset="0"/>
                    <a:ea typeface="Tahoma" pitchFamily="34" charset="0"/>
                    <a:cs typeface="Tahoma" pitchFamily="34" charset="0"/>
                  </a:rPr>
                  <a:t>– ģimeņu atbalsts, alternatīvā nodarbinātība, dzīvesvieta  </a:t>
                </a:r>
              </a:p>
              <a:p>
                <a:pPr marL="214313" indent="-214313">
                  <a:lnSpc>
                    <a:spcPct val="150000"/>
                  </a:lnSpc>
                  <a:buFont typeface="Wingdings" pitchFamily="2" charset="2"/>
                  <a:buChar char="§"/>
                </a:pPr>
                <a:r>
                  <a:rPr lang="lv-LV" sz="1350" b="1" dirty="0">
                    <a:solidFill>
                      <a:srgbClr val="FF6600"/>
                    </a:solidFill>
                    <a:latin typeface="Tahoma" pitchFamily="34" charset="0"/>
                    <a:ea typeface="Tahoma" pitchFamily="34" charset="0"/>
                    <a:cs typeface="Tahoma" pitchFamily="34" charset="0"/>
                  </a:rPr>
                  <a:t>11</a:t>
                </a:r>
                <a:r>
                  <a:rPr lang="lv-LV" sz="1350" b="1" dirty="0">
                    <a:solidFill>
                      <a:srgbClr val="FFC000"/>
                    </a:solidFill>
                    <a:latin typeface="Tahoma" pitchFamily="34" charset="0"/>
                    <a:ea typeface="Tahoma" pitchFamily="34" charset="0"/>
                    <a:cs typeface="Tahoma" pitchFamily="34" charset="0"/>
                  </a:rPr>
                  <a:t> </a:t>
                </a:r>
                <a:r>
                  <a:rPr lang="lv-LV" sz="1350" dirty="0">
                    <a:solidFill>
                      <a:schemeClr val="tx1">
                        <a:lumMod val="75000"/>
                        <a:lumOff val="25000"/>
                      </a:schemeClr>
                    </a:solidFill>
                    <a:latin typeface="Tahoma" pitchFamily="34" charset="0"/>
                    <a:ea typeface="Tahoma" pitchFamily="34" charset="0"/>
                    <a:cs typeface="Tahoma" pitchFamily="34" charset="0"/>
                  </a:rPr>
                  <a:t>struktūrvienības Rīgas pašvaldībā</a:t>
                </a:r>
                <a:endParaRPr lang="en-GB" sz="1350" dirty="0">
                  <a:solidFill>
                    <a:schemeClr val="tx1">
                      <a:lumMod val="75000"/>
                      <a:lumOff val="25000"/>
                    </a:schemeClr>
                  </a:solidFill>
                  <a:latin typeface="Tahoma" pitchFamily="34" charset="0"/>
                  <a:ea typeface="Tahoma" pitchFamily="34" charset="0"/>
                  <a:cs typeface="Tahoma" pitchFamily="34" charset="0"/>
                </a:endParaRPr>
              </a:p>
            </p:txBody>
          </p:sp>
          <p:sp>
            <p:nvSpPr>
              <p:cNvPr id="53" name="Rectangle 52"/>
              <p:cNvSpPr/>
              <p:nvPr/>
            </p:nvSpPr>
            <p:spPr>
              <a:xfrm>
                <a:off x="5436096" y="1394728"/>
                <a:ext cx="3734891" cy="30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a:solidFill>
                      <a:schemeClr val="tx1"/>
                    </a:solidFill>
                    <a:latin typeface="Tahoma" pitchFamily="34" charset="0"/>
                    <a:ea typeface="Tahoma" pitchFamily="34" charset="0"/>
                    <a:cs typeface="Tahoma" pitchFamily="34" charset="0"/>
                  </a:rPr>
                  <a:t>Biedrības </a:t>
                </a:r>
              </a:p>
              <a:p>
                <a:pPr algn="ctr"/>
                <a:r>
                  <a:rPr lang="lv-LV" sz="1050" b="1" dirty="0">
                    <a:solidFill>
                      <a:srgbClr val="FF6600"/>
                    </a:solidFill>
                    <a:latin typeface="Tahoma" pitchFamily="34" charset="0"/>
                    <a:ea typeface="Tahoma" pitchFamily="34" charset="0"/>
                    <a:cs typeface="Tahoma" pitchFamily="34" charset="0"/>
                  </a:rPr>
                  <a:t>«Rīgas pilsētas «Rūpju bērns»»</a:t>
                </a:r>
              </a:p>
              <a:p>
                <a:pPr algn="ctr"/>
                <a:r>
                  <a:rPr lang="lv-LV" sz="1050" dirty="0">
                    <a:solidFill>
                      <a:schemeClr val="tx1"/>
                    </a:solidFill>
                    <a:latin typeface="Tahoma" pitchFamily="34" charset="0"/>
                    <a:ea typeface="Tahoma" pitchFamily="34" charset="0"/>
                    <a:cs typeface="Tahoma" pitchFamily="34" charset="0"/>
                  </a:rPr>
                  <a:t>struktūrvienības</a:t>
                </a:r>
              </a:p>
              <a:p>
                <a:pPr algn="ctr"/>
                <a:r>
                  <a:rPr lang="lv-LV" sz="1050" dirty="0">
                    <a:solidFill>
                      <a:schemeClr val="tx1"/>
                    </a:solidFill>
                    <a:latin typeface="Tahoma" pitchFamily="34" charset="0"/>
                    <a:ea typeface="Tahoma" pitchFamily="34" charset="0"/>
                    <a:cs typeface="Tahoma" pitchFamily="34" charset="0"/>
                  </a:rPr>
                  <a:t>RĪGĀ </a:t>
                </a:r>
                <a:endParaRPr lang="en-GB" sz="1050" dirty="0">
                  <a:solidFill>
                    <a:schemeClr val="tx1"/>
                  </a:solidFill>
                  <a:latin typeface="Tahoma" pitchFamily="34" charset="0"/>
                  <a:ea typeface="Tahoma" pitchFamily="34" charset="0"/>
                  <a:cs typeface="Tahoma" pitchFamily="34" charset="0"/>
                </a:endParaRPr>
              </a:p>
            </p:txBody>
          </p:sp>
        </p:grpSp>
        <p:sp>
          <p:nvSpPr>
            <p:cNvPr id="37" name="4-Point Star 36"/>
            <p:cNvSpPr/>
            <p:nvPr/>
          </p:nvSpPr>
          <p:spPr>
            <a:xfrm>
              <a:off x="6548515" y="4284612"/>
              <a:ext cx="255733" cy="264678"/>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4-Point Star 29"/>
            <p:cNvSpPr/>
            <p:nvPr/>
          </p:nvSpPr>
          <p:spPr>
            <a:xfrm>
              <a:off x="7308304" y="4293096"/>
              <a:ext cx="205757" cy="205061"/>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 name="Grupa 11"/>
          <p:cNvGrpSpPr/>
          <p:nvPr/>
        </p:nvGrpSpPr>
        <p:grpSpPr>
          <a:xfrm>
            <a:off x="1871700" y="4496841"/>
            <a:ext cx="3726414" cy="1503910"/>
            <a:chOff x="971600" y="4852787"/>
            <a:chExt cx="4968552" cy="2005213"/>
          </a:xfrm>
        </p:grpSpPr>
        <p:grpSp>
          <p:nvGrpSpPr>
            <p:cNvPr id="1036" name="Group 1035"/>
            <p:cNvGrpSpPr/>
            <p:nvPr/>
          </p:nvGrpSpPr>
          <p:grpSpPr>
            <a:xfrm>
              <a:off x="1440348" y="4932144"/>
              <a:ext cx="4067756" cy="1925856"/>
              <a:chOff x="-169784" y="4932144"/>
              <a:chExt cx="4067756" cy="1925856"/>
            </a:xfrm>
          </p:grpSpPr>
          <p:grpSp>
            <p:nvGrpSpPr>
              <p:cNvPr id="1033" name="Group 1032"/>
              <p:cNvGrpSpPr/>
              <p:nvPr/>
            </p:nvGrpSpPr>
            <p:grpSpPr>
              <a:xfrm>
                <a:off x="1115616" y="5229200"/>
                <a:ext cx="1548172" cy="1316574"/>
                <a:chOff x="681210" y="4782723"/>
                <a:chExt cx="1989322" cy="1659109"/>
              </a:xfrm>
            </p:grpSpPr>
            <p:sp>
              <p:nvSpPr>
                <p:cNvPr id="26" name="4-Point Star 25"/>
                <p:cNvSpPr/>
                <p:nvPr/>
              </p:nvSpPr>
              <p:spPr>
                <a:xfrm>
                  <a:off x="681210" y="4782723"/>
                  <a:ext cx="1989322" cy="1659109"/>
                </a:xfrm>
                <a:prstGeom prst="star4">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9" name="Straight Connector 28"/>
                <p:cNvCxnSpPr/>
                <p:nvPr/>
              </p:nvCxnSpPr>
              <p:spPr>
                <a:xfrm>
                  <a:off x="953598" y="4925098"/>
                  <a:ext cx="1444546" cy="1374174"/>
                </a:xfrm>
                <a:prstGeom prst="line">
                  <a:avLst/>
                </a:prstGeom>
                <a:ln w="158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98768" y="4925098"/>
                  <a:ext cx="1399376" cy="1374174"/>
                </a:xfrm>
                <a:prstGeom prst="line">
                  <a:avLst/>
                </a:prstGeom>
                <a:ln w="15875">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1142767" y="4932144"/>
                <a:ext cx="1512168" cy="30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b="1" dirty="0">
                    <a:solidFill>
                      <a:schemeClr val="tx1">
                        <a:lumMod val="75000"/>
                        <a:lumOff val="25000"/>
                      </a:schemeClr>
                    </a:solidFill>
                    <a:latin typeface="Tahoma" pitchFamily="34" charset="0"/>
                    <a:ea typeface="Tahoma" pitchFamily="34" charset="0"/>
                    <a:cs typeface="Tahoma" pitchFamily="34" charset="0"/>
                  </a:rPr>
                  <a:t>Atbildība</a:t>
                </a:r>
                <a:endParaRPr lang="en-GB" sz="1350" b="1" dirty="0">
                  <a:solidFill>
                    <a:schemeClr val="tx1">
                      <a:lumMod val="75000"/>
                      <a:lumOff val="25000"/>
                    </a:schemeClr>
                  </a:solidFill>
                  <a:latin typeface="Tahoma" pitchFamily="34" charset="0"/>
                  <a:ea typeface="Tahoma" pitchFamily="34" charset="0"/>
                  <a:cs typeface="Tahoma" pitchFamily="34" charset="0"/>
                </a:endParaRPr>
              </a:p>
            </p:txBody>
          </p:sp>
          <p:sp>
            <p:nvSpPr>
              <p:cNvPr id="46" name="Rectangle 45"/>
              <p:cNvSpPr/>
              <p:nvPr/>
            </p:nvSpPr>
            <p:spPr>
              <a:xfrm>
                <a:off x="-169784" y="5734065"/>
                <a:ext cx="1512168" cy="30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b="1" dirty="0">
                    <a:solidFill>
                      <a:schemeClr val="tx1">
                        <a:lumMod val="75000"/>
                        <a:lumOff val="25000"/>
                      </a:schemeClr>
                    </a:solidFill>
                    <a:latin typeface="Tahoma" pitchFamily="34" charset="0"/>
                    <a:ea typeface="Tahoma" pitchFamily="34" charset="0"/>
                    <a:cs typeface="Tahoma" pitchFamily="34" charset="0"/>
                  </a:rPr>
                  <a:t>Attīstība</a:t>
                </a:r>
                <a:endParaRPr lang="en-GB" sz="1350" b="1" dirty="0">
                  <a:solidFill>
                    <a:schemeClr val="tx1">
                      <a:lumMod val="75000"/>
                      <a:lumOff val="25000"/>
                    </a:schemeClr>
                  </a:solidFill>
                  <a:latin typeface="Tahoma" pitchFamily="34" charset="0"/>
                  <a:ea typeface="Tahoma" pitchFamily="34" charset="0"/>
                  <a:cs typeface="Tahoma" pitchFamily="34" charset="0"/>
                </a:endParaRPr>
              </a:p>
            </p:txBody>
          </p:sp>
          <p:sp>
            <p:nvSpPr>
              <p:cNvPr id="47" name="Rectangle 46"/>
              <p:cNvSpPr/>
              <p:nvPr/>
            </p:nvSpPr>
            <p:spPr>
              <a:xfrm>
                <a:off x="2385804" y="5734374"/>
                <a:ext cx="1512168" cy="30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b="1" dirty="0">
                    <a:solidFill>
                      <a:schemeClr val="tx1">
                        <a:lumMod val="75000"/>
                        <a:lumOff val="25000"/>
                      </a:schemeClr>
                    </a:solidFill>
                    <a:latin typeface="Tahoma" pitchFamily="34" charset="0"/>
                    <a:ea typeface="Tahoma" pitchFamily="34" charset="0"/>
                    <a:cs typeface="Tahoma" pitchFamily="34" charset="0"/>
                  </a:rPr>
                  <a:t>Izcilība</a:t>
                </a:r>
                <a:endParaRPr lang="en-GB" sz="1350" b="1" dirty="0">
                  <a:solidFill>
                    <a:schemeClr val="tx1">
                      <a:lumMod val="75000"/>
                      <a:lumOff val="25000"/>
                    </a:schemeClr>
                  </a:solidFill>
                  <a:latin typeface="Tahoma" pitchFamily="34" charset="0"/>
                  <a:ea typeface="Tahoma" pitchFamily="34" charset="0"/>
                  <a:cs typeface="Tahoma" pitchFamily="34" charset="0"/>
                </a:endParaRPr>
              </a:p>
            </p:txBody>
          </p:sp>
          <p:sp>
            <p:nvSpPr>
              <p:cNvPr id="48" name="Rectangle 47"/>
              <p:cNvSpPr/>
              <p:nvPr/>
            </p:nvSpPr>
            <p:spPr>
              <a:xfrm>
                <a:off x="1043608" y="6545774"/>
                <a:ext cx="1708096" cy="31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b="1" dirty="0">
                    <a:solidFill>
                      <a:schemeClr val="tx1">
                        <a:lumMod val="75000"/>
                        <a:lumOff val="25000"/>
                      </a:schemeClr>
                    </a:solidFill>
                    <a:latin typeface="Tahoma" pitchFamily="34" charset="0"/>
                    <a:ea typeface="Tahoma" pitchFamily="34" charset="0"/>
                    <a:cs typeface="Tahoma" pitchFamily="34" charset="0"/>
                  </a:rPr>
                  <a:t>Dzīvesprieks</a:t>
                </a:r>
                <a:endParaRPr lang="en-GB" sz="1350" b="1" dirty="0">
                  <a:solidFill>
                    <a:schemeClr val="tx1">
                      <a:lumMod val="75000"/>
                      <a:lumOff val="25000"/>
                    </a:schemeClr>
                  </a:solidFill>
                  <a:latin typeface="Tahoma" pitchFamily="34" charset="0"/>
                  <a:ea typeface="Tahoma" pitchFamily="34" charset="0"/>
                  <a:cs typeface="Tahoma" pitchFamily="34" charset="0"/>
                </a:endParaRPr>
              </a:p>
            </p:txBody>
          </p:sp>
        </p:grpSp>
        <p:cxnSp>
          <p:nvCxnSpPr>
            <p:cNvPr id="25" name="Straight Connector 24"/>
            <p:cNvCxnSpPr/>
            <p:nvPr/>
          </p:nvCxnSpPr>
          <p:spPr>
            <a:xfrm>
              <a:off x="971600" y="4852787"/>
              <a:ext cx="4968552"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11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8" y="198469"/>
            <a:ext cx="6285945" cy="790796"/>
          </a:xfrm>
        </p:spPr>
        <p:txBody>
          <a:bodyPr/>
          <a:lstStyle/>
          <a:p>
            <a:r>
              <a:rPr lang="lv-LV" dirty="0">
                <a:solidFill>
                  <a:schemeClr val="tx1">
                    <a:lumMod val="65000"/>
                    <a:lumOff val="35000"/>
                  </a:schemeClr>
                </a:solidFill>
              </a:rPr>
              <a:t>11 Struktūrvienības</a:t>
            </a:r>
            <a:endParaRPr lang="en-GB" dirty="0">
              <a:solidFill>
                <a:schemeClr val="tx1">
                  <a:lumMod val="65000"/>
                  <a:lumOff val="35000"/>
                </a:schemeClr>
              </a:solidFill>
            </a:endParaRPr>
          </a:p>
        </p:txBody>
      </p:sp>
      <p:sp>
        <p:nvSpPr>
          <p:cNvPr id="3" name="Slide Number Placeholder 5"/>
          <p:cNvSpPr>
            <a:spLocks noGrp="1"/>
          </p:cNvSpPr>
          <p:nvPr>
            <p:ph type="sldNum" sz="quarter" idx="12"/>
          </p:nvPr>
        </p:nvSpPr>
        <p:spPr>
          <a:xfrm>
            <a:off x="1146463" y="5805264"/>
            <a:ext cx="437225" cy="205740"/>
          </a:xfrm>
        </p:spPr>
        <p:txBody>
          <a:bodyPr/>
          <a:lstStyle/>
          <a:p>
            <a:fld id="{56F7FE6C-0837-4A18-A3DC-9998F3C6121C}" type="slidenum">
              <a:rPr lang="en-GB">
                <a:solidFill>
                  <a:schemeClr val="tx1">
                    <a:lumMod val="65000"/>
                    <a:lumOff val="35000"/>
                  </a:schemeClr>
                </a:solidFill>
              </a:rPr>
              <a:pPr/>
              <a:t>6</a:t>
            </a:fld>
            <a:endParaRPr lang="en-GB" dirty="0">
              <a:solidFill>
                <a:schemeClr val="tx1">
                  <a:lumMod val="65000"/>
                  <a:lumOff val="35000"/>
                </a:schemeClr>
              </a:solidFill>
            </a:endParaRPr>
          </a:p>
        </p:txBody>
      </p:sp>
      <p:pic>
        <p:nvPicPr>
          <p:cNvPr id="4" name="Picture 3" descr="http://www.esilabs.lv/brivpratigais/uploads/img/cusers/large/ceribu_ligzda.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58354" y="198469"/>
            <a:ext cx="588887" cy="58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5" name="Grupa 64"/>
          <p:cNvGrpSpPr/>
          <p:nvPr/>
        </p:nvGrpSpPr>
        <p:grpSpPr>
          <a:xfrm>
            <a:off x="805272" y="1874455"/>
            <a:ext cx="6953082" cy="3749496"/>
            <a:chOff x="-162272" y="1412776"/>
            <a:chExt cx="9270776" cy="4999328"/>
          </a:xfrm>
        </p:grpSpPr>
        <p:pic>
          <p:nvPicPr>
            <p:cNvPr id="62"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6698" y="1459344"/>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upa 54"/>
            <p:cNvGrpSpPr/>
            <p:nvPr/>
          </p:nvGrpSpPr>
          <p:grpSpPr>
            <a:xfrm>
              <a:off x="-162272" y="1412776"/>
              <a:ext cx="9270776" cy="4999328"/>
              <a:chOff x="-162272" y="1412776"/>
              <a:chExt cx="9270776" cy="4999328"/>
            </a:xfrm>
          </p:grpSpPr>
          <p:grpSp>
            <p:nvGrpSpPr>
              <p:cNvPr id="7" name="Grupa 6"/>
              <p:cNvGrpSpPr/>
              <p:nvPr/>
            </p:nvGrpSpPr>
            <p:grpSpPr>
              <a:xfrm>
                <a:off x="-162272" y="1412776"/>
                <a:ext cx="9270776" cy="4999328"/>
                <a:chOff x="-162272" y="1412776"/>
                <a:chExt cx="9270776" cy="4999328"/>
              </a:xfrm>
            </p:grpSpPr>
            <p:grpSp>
              <p:nvGrpSpPr>
                <p:cNvPr id="59" name="Group 58"/>
                <p:cNvGrpSpPr/>
                <p:nvPr/>
              </p:nvGrpSpPr>
              <p:grpSpPr>
                <a:xfrm>
                  <a:off x="-162272" y="1412776"/>
                  <a:ext cx="9270776" cy="4321110"/>
                  <a:chOff x="-234280" y="1916202"/>
                  <a:chExt cx="9270776" cy="4321110"/>
                </a:xfrm>
              </p:grpSpPr>
              <p:sp>
                <p:nvSpPr>
                  <p:cNvPr id="6" name="Rectangle 5"/>
                  <p:cNvSpPr/>
                  <p:nvPr/>
                </p:nvSpPr>
                <p:spPr>
                  <a:xfrm>
                    <a:off x="-18436" y="2256888"/>
                    <a:ext cx="1331640" cy="538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ATBALSTS ĢIMENEI</a:t>
                    </a:r>
                    <a:endParaRPr lang="en-GB"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pSp>
                <p:nvGrpSpPr>
                  <p:cNvPr id="52" name="Group 51"/>
                  <p:cNvGrpSpPr/>
                  <p:nvPr/>
                </p:nvGrpSpPr>
                <p:grpSpPr>
                  <a:xfrm>
                    <a:off x="1313204" y="1916202"/>
                    <a:ext cx="7723292" cy="4321110"/>
                    <a:chOff x="1187239" y="1429710"/>
                    <a:chExt cx="7723292" cy="4321110"/>
                  </a:xfrm>
                </p:grpSpPr>
                <p:grpSp>
                  <p:nvGrpSpPr>
                    <p:cNvPr id="11" name="Group 10"/>
                    <p:cNvGrpSpPr/>
                    <p:nvPr/>
                  </p:nvGrpSpPr>
                  <p:grpSpPr>
                    <a:xfrm>
                      <a:off x="1189599" y="2877158"/>
                      <a:ext cx="1258243" cy="1417698"/>
                      <a:chOff x="1914640" y="1579254"/>
                      <a:chExt cx="1258243" cy="1417698"/>
                    </a:xfrm>
                  </p:grpSpPr>
                  <p:pic>
                    <p:nvPicPr>
                      <p:cNvPr id="8"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1464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FF6600"/>
                            </a:solidFill>
                            <a:latin typeface="Tahoma" pitchFamily="34" charset="0"/>
                            <a:ea typeface="Tahoma" pitchFamily="34" charset="0"/>
                            <a:cs typeface="Tahoma" pitchFamily="34" charset="0"/>
                          </a:rPr>
                          <a:t>Cerību MĀJA</a:t>
                        </a:r>
                      </a:p>
                    </p:txBody>
                  </p:sp>
                  <p:sp>
                    <p:nvSpPr>
                      <p:cNvPr id="9" name="Rectangle 8"/>
                      <p:cNvSpPr/>
                      <p:nvPr/>
                    </p:nvSpPr>
                    <p:spPr>
                      <a:xfrm>
                        <a:off x="1955683"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DAC</a:t>
                        </a:r>
                      </a:p>
                    </p:txBody>
                  </p:sp>
                  <p:sp>
                    <p:nvSpPr>
                      <p:cNvPr id="10" name="Rounded Rectangle 9"/>
                      <p:cNvSpPr/>
                      <p:nvPr/>
                    </p:nvSpPr>
                    <p:spPr>
                      <a:xfrm>
                        <a:off x="1979712" y="1579254"/>
                        <a:ext cx="1152128" cy="127368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12" name="Group 11"/>
                    <p:cNvGrpSpPr/>
                    <p:nvPr/>
                  </p:nvGrpSpPr>
                  <p:grpSpPr>
                    <a:xfrm>
                      <a:off x="2484248" y="2866660"/>
                      <a:ext cx="1266710" cy="1417698"/>
                      <a:chOff x="1914640" y="1579254"/>
                      <a:chExt cx="1266710" cy="1417698"/>
                    </a:xfrm>
                  </p:grpSpPr>
                  <p:pic>
                    <p:nvPicPr>
                      <p:cNvPr id="14"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91464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FF6600"/>
                            </a:solidFill>
                            <a:latin typeface="Tahoma" pitchFamily="34" charset="0"/>
                            <a:ea typeface="Tahoma" pitchFamily="34" charset="0"/>
                            <a:cs typeface="Tahoma" pitchFamily="34" charset="0"/>
                          </a:rPr>
                          <a:t>Cerību TILTS</a:t>
                        </a:r>
                      </a:p>
                    </p:txBody>
                  </p:sp>
                  <p:sp>
                    <p:nvSpPr>
                      <p:cNvPr id="15" name="Rectangle 14"/>
                      <p:cNvSpPr/>
                      <p:nvPr/>
                    </p:nvSpPr>
                    <p:spPr>
                      <a:xfrm>
                        <a:off x="1964150"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DAC</a:t>
                        </a:r>
                      </a:p>
                    </p:txBody>
                  </p:sp>
                  <p:sp>
                    <p:nvSpPr>
                      <p:cNvPr id="16" name="Rounded Rectangle 15"/>
                      <p:cNvSpPr/>
                      <p:nvPr/>
                    </p:nvSpPr>
                    <p:spPr>
                      <a:xfrm>
                        <a:off x="1979712" y="1579254"/>
                        <a:ext cx="1152128" cy="127368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17" name="Group 16"/>
                    <p:cNvGrpSpPr/>
                    <p:nvPr/>
                  </p:nvGrpSpPr>
                  <p:grpSpPr>
                    <a:xfrm>
                      <a:off x="5104206" y="2872610"/>
                      <a:ext cx="1229700" cy="1417698"/>
                      <a:chOff x="1947216" y="1579254"/>
                      <a:chExt cx="1229700" cy="1417698"/>
                    </a:xfrm>
                  </p:grpSpPr>
                  <p:pic>
                    <p:nvPicPr>
                      <p:cNvPr id="18"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959716"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FF6600"/>
                            </a:solidFill>
                            <a:latin typeface="Tahoma" pitchFamily="34" charset="0"/>
                            <a:ea typeface="Tahoma" pitchFamily="34" charset="0"/>
                            <a:cs typeface="Tahoma" pitchFamily="34" charset="0"/>
                          </a:rPr>
                          <a:t>Cerību SKOLA</a:t>
                        </a:r>
                      </a:p>
                    </p:txBody>
                  </p:sp>
                  <p:sp>
                    <p:nvSpPr>
                      <p:cNvPr id="20" name="Rectangle 19"/>
                      <p:cNvSpPr/>
                      <p:nvPr/>
                    </p:nvSpPr>
                    <p:spPr>
                      <a:xfrm>
                        <a:off x="1947216"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DAC</a:t>
                        </a:r>
                      </a:p>
                    </p:txBody>
                  </p:sp>
                  <p:sp>
                    <p:nvSpPr>
                      <p:cNvPr id="21" name="Rounded Rectangle 20"/>
                      <p:cNvSpPr/>
                      <p:nvPr/>
                    </p:nvSpPr>
                    <p:spPr>
                      <a:xfrm>
                        <a:off x="1979712" y="1579254"/>
                        <a:ext cx="1152128" cy="127368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22" name="Group 21"/>
                    <p:cNvGrpSpPr/>
                    <p:nvPr/>
                  </p:nvGrpSpPr>
                  <p:grpSpPr>
                    <a:xfrm>
                      <a:off x="3822016" y="2871203"/>
                      <a:ext cx="1226959" cy="1417698"/>
                      <a:chOff x="1955683" y="1579254"/>
                      <a:chExt cx="1226959" cy="1417698"/>
                    </a:xfrm>
                  </p:grpSpPr>
                  <p:pic>
                    <p:nvPicPr>
                      <p:cNvPr id="23"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965442"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FF6600"/>
                            </a:solidFill>
                            <a:latin typeface="Tahoma" pitchFamily="34" charset="0"/>
                            <a:ea typeface="Tahoma" pitchFamily="34" charset="0"/>
                            <a:cs typeface="Tahoma" pitchFamily="34" charset="0"/>
                          </a:rPr>
                          <a:t>Cerību LIGZDA</a:t>
                        </a:r>
                      </a:p>
                    </p:txBody>
                  </p:sp>
                  <p:sp>
                    <p:nvSpPr>
                      <p:cNvPr id="25" name="Rectangle 24"/>
                      <p:cNvSpPr/>
                      <p:nvPr/>
                    </p:nvSpPr>
                    <p:spPr>
                      <a:xfrm>
                        <a:off x="1955683"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DAC</a:t>
                        </a:r>
                      </a:p>
                    </p:txBody>
                  </p:sp>
                  <p:sp>
                    <p:nvSpPr>
                      <p:cNvPr id="26" name="Rounded Rectangle 25"/>
                      <p:cNvSpPr/>
                      <p:nvPr/>
                    </p:nvSpPr>
                    <p:spPr>
                      <a:xfrm>
                        <a:off x="1979712" y="1579254"/>
                        <a:ext cx="1152128" cy="127368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27" name="Group 26"/>
                    <p:cNvGrpSpPr/>
                    <p:nvPr/>
                  </p:nvGrpSpPr>
                  <p:grpSpPr>
                    <a:xfrm>
                      <a:off x="6367619" y="2871583"/>
                      <a:ext cx="1266710" cy="1417698"/>
                      <a:chOff x="1914640" y="1579254"/>
                      <a:chExt cx="1266710" cy="1417698"/>
                    </a:xfrm>
                  </p:grpSpPr>
                  <p:pic>
                    <p:nvPicPr>
                      <p:cNvPr id="28"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91464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FF6600"/>
                            </a:solidFill>
                            <a:latin typeface="Tahoma" pitchFamily="34" charset="0"/>
                            <a:ea typeface="Tahoma" pitchFamily="34" charset="0"/>
                            <a:cs typeface="Tahoma" pitchFamily="34" charset="0"/>
                          </a:rPr>
                          <a:t>Mēness MĀJA</a:t>
                        </a:r>
                      </a:p>
                    </p:txBody>
                  </p:sp>
                  <p:sp>
                    <p:nvSpPr>
                      <p:cNvPr id="30" name="Rectangle 29"/>
                      <p:cNvSpPr/>
                      <p:nvPr/>
                    </p:nvSpPr>
                    <p:spPr>
                      <a:xfrm>
                        <a:off x="1964150"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DAC</a:t>
                        </a:r>
                      </a:p>
                    </p:txBody>
                  </p:sp>
                  <p:sp>
                    <p:nvSpPr>
                      <p:cNvPr id="31" name="Rounded Rectangle 30"/>
                      <p:cNvSpPr/>
                      <p:nvPr/>
                    </p:nvSpPr>
                    <p:spPr>
                      <a:xfrm>
                        <a:off x="1992412" y="1579254"/>
                        <a:ext cx="1152128" cy="127368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32" name="Group 31"/>
                    <p:cNvGrpSpPr/>
                    <p:nvPr/>
                  </p:nvGrpSpPr>
                  <p:grpSpPr>
                    <a:xfrm>
                      <a:off x="1187239" y="1429710"/>
                      <a:ext cx="1266710" cy="1417698"/>
                      <a:chOff x="1914640" y="1579254"/>
                      <a:chExt cx="1266710" cy="1417698"/>
                    </a:xfrm>
                  </p:grpSpPr>
                  <p:pic>
                    <p:nvPicPr>
                      <p:cNvPr id="33"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1914640" y="2600908"/>
                        <a:ext cx="1247451"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92D050"/>
                            </a:solidFill>
                            <a:latin typeface="Tahoma" pitchFamily="34" charset="0"/>
                            <a:ea typeface="Tahoma" pitchFamily="34" charset="0"/>
                            <a:cs typeface="Tahoma" pitchFamily="34" charset="0"/>
                          </a:rPr>
                          <a:t>ASNIŅŠ</a:t>
                        </a:r>
                      </a:p>
                    </p:txBody>
                  </p:sp>
                  <p:sp>
                    <p:nvSpPr>
                      <p:cNvPr id="35" name="Rectangle 34"/>
                      <p:cNvSpPr/>
                      <p:nvPr/>
                    </p:nvSpPr>
                    <p:spPr>
                      <a:xfrm>
                        <a:off x="1964150"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BDAC</a:t>
                        </a:r>
                      </a:p>
                    </p:txBody>
                  </p:sp>
                  <p:sp>
                    <p:nvSpPr>
                      <p:cNvPr id="36" name="Rounded Rectangle 35"/>
                      <p:cNvSpPr/>
                      <p:nvPr/>
                    </p:nvSpPr>
                    <p:spPr>
                      <a:xfrm>
                        <a:off x="1979712" y="1579254"/>
                        <a:ext cx="1152128" cy="127368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37" name="Group 36"/>
                    <p:cNvGrpSpPr/>
                    <p:nvPr/>
                  </p:nvGrpSpPr>
                  <p:grpSpPr>
                    <a:xfrm>
                      <a:off x="1224215" y="4324025"/>
                      <a:ext cx="1230053" cy="1426795"/>
                      <a:chOff x="1942830" y="1570157"/>
                      <a:chExt cx="1230053" cy="1426795"/>
                    </a:xfrm>
                  </p:grpSpPr>
                  <p:pic>
                    <p:nvPicPr>
                      <p:cNvPr id="38"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596188"/>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194283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0070C0"/>
                            </a:solidFill>
                            <a:latin typeface="Tahoma" pitchFamily="34" charset="0"/>
                            <a:ea typeface="Tahoma" pitchFamily="34" charset="0"/>
                            <a:cs typeface="Tahoma" pitchFamily="34" charset="0"/>
                          </a:rPr>
                          <a:t>ŠŪPOLES</a:t>
                        </a:r>
                      </a:p>
                    </p:txBody>
                  </p:sp>
                  <p:sp>
                    <p:nvSpPr>
                      <p:cNvPr id="40" name="Rectangle 39"/>
                      <p:cNvSpPr/>
                      <p:nvPr/>
                    </p:nvSpPr>
                    <p:spPr>
                      <a:xfrm>
                        <a:off x="1955683"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GrDz</a:t>
                        </a:r>
                      </a:p>
                    </p:txBody>
                  </p:sp>
                  <p:sp>
                    <p:nvSpPr>
                      <p:cNvPr id="41" name="Rounded Rectangle 40"/>
                      <p:cNvSpPr/>
                      <p:nvPr/>
                    </p:nvSpPr>
                    <p:spPr>
                      <a:xfrm>
                        <a:off x="1979712" y="1570157"/>
                        <a:ext cx="1152128" cy="127368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42" name="Group 41"/>
                    <p:cNvGrpSpPr/>
                    <p:nvPr/>
                  </p:nvGrpSpPr>
                  <p:grpSpPr>
                    <a:xfrm>
                      <a:off x="2509169" y="4324025"/>
                      <a:ext cx="1230053" cy="1409231"/>
                      <a:chOff x="1942830" y="1587721"/>
                      <a:chExt cx="1230053" cy="1409231"/>
                    </a:xfrm>
                  </p:grpSpPr>
                  <p:pic>
                    <p:nvPicPr>
                      <p:cNvPr id="43"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194283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0070C0"/>
                            </a:solidFill>
                            <a:latin typeface="Tahoma" pitchFamily="34" charset="0"/>
                            <a:ea typeface="Tahoma" pitchFamily="34" charset="0"/>
                            <a:cs typeface="Tahoma" pitchFamily="34" charset="0"/>
                          </a:rPr>
                          <a:t>MĒNESS māja</a:t>
                        </a:r>
                      </a:p>
                    </p:txBody>
                  </p:sp>
                  <p:sp>
                    <p:nvSpPr>
                      <p:cNvPr id="45" name="Rectangle 44"/>
                      <p:cNvSpPr/>
                      <p:nvPr/>
                    </p:nvSpPr>
                    <p:spPr>
                      <a:xfrm>
                        <a:off x="1955683"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GrM</a:t>
                        </a:r>
                      </a:p>
                    </p:txBody>
                  </p:sp>
                  <p:sp>
                    <p:nvSpPr>
                      <p:cNvPr id="46" name="Rounded Rectangle 45"/>
                      <p:cNvSpPr/>
                      <p:nvPr/>
                    </p:nvSpPr>
                    <p:spPr>
                      <a:xfrm>
                        <a:off x="1979712" y="1587721"/>
                        <a:ext cx="1152128" cy="127368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nvGrpSpPr>
                    <p:cNvPr id="47" name="Group 46"/>
                    <p:cNvGrpSpPr/>
                    <p:nvPr/>
                  </p:nvGrpSpPr>
                  <p:grpSpPr>
                    <a:xfrm>
                      <a:off x="7660755" y="2876539"/>
                      <a:ext cx="1249776" cy="1417698"/>
                      <a:chOff x="1914640" y="1579254"/>
                      <a:chExt cx="1249776" cy="1417698"/>
                    </a:xfrm>
                  </p:grpSpPr>
                  <p:pic>
                    <p:nvPicPr>
                      <p:cNvPr id="48"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3580" y="1613122"/>
                        <a:ext cx="1079822"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1914640" y="2600908"/>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chemeClr val="accent3">
                                <a:lumMod val="50000"/>
                              </a:schemeClr>
                            </a:solidFill>
                            <a:latin typeface="Tahoma" pitchFamily="34" charset="0"/>
                            <a:ea typeface="Tahoma" pitchFamily="34" charset="0"/>
                            <a:cs typeface="Tahoma" pitchFamily="34" charset="0"/>
                          </a:rPr>
                          <a:t>Skaida</a:t>
                        </a:r>
                      </a:p>
                    </p:txBody>
                  </p:sp>
                  <p:sp>
                    <p:nvSpPr>
                      <p:cNvPr id="50" name="Rectangle 49"/>
                      <p:cNvSpPr/>
                      <p:nvPr/>
                    </p:nvSpPr>
                    <p:spPr>
                      <a:xfrm>
                        <a:off x="1947216" y="1991223"/>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SDr</a:t>
                        </a:r>
                      </a:p>
                    </p:txBody>
                  </p:sp>
                  <p:sp>
                    <p:nvSpPr>
                      <p:cNvPr id="51" name="Rounded Rectangle 50"/>
                      <p:cNvSpPr/>
                      <p:nvPr/>
                    </p:nvSpPr>
                    <p:spPr>
                      <a:xfrm>
                        <a:off x="1979712" y="1579254"/>
                        <a:ext cx="1152128" cy="1273682"/>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grpSp>
              <p:sp>
                <p:nvSpPr>
                  <p:cNvPr id="53" name="Rectangle 52"/>
                  <p:cNvSpPr/>
                  <p:nvPr/>
                </p:nvSpPr>
                <p:spPr>
                  <a:xfrm>
                    <a:off x="-234280" y="3461882"/>
                    <a:ext cx="1800200" cy="538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ALTERNATĪVĀ</a:t>
                    </a:r>
                  </a:p>
                  <a:p>
                    <a:pPr algn="ctr"/>
                    <a:r>
                      <a:rPr lang="lv-LV"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NODARBINĀTĪBA</a:t>
                    </a:r>
                    <a:endParaRPr lang="en-GB"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4" name="Rectangle 53"/>
                  <p:cNvSpPr/>
                  <p:nvPr/>
                </p:nvSpPr>
                <p:spPr>
                  <a:xfrm>
                    <a:off x="53764" y="5026448"/>
                    <a:ext cx="1187239" cy="538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DZĪVES</a:t>
                    </a:r>
                  </a:p>
                  <a:p>
                    <a:pPr algn="ctr"/>
                    <a:r>
                      <a:rPr lang="lv-LV"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VIETA</a:t>
                    </a:r>
                    <a:endParaRPr lang="en-GB" sz="1050" dirty="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pSp>
            <p:grpSp>
              <p:nvGrpSpPr>
                <p:cNvPr id="60" name="Group 59"/>
                <p:cNvGrpSpPr/>
                <p:nvPr/>
              </p:nvGrpSpPr>
              <p:grpSpPr>
                <a:xfrm>
                  <a:off x="5508104" y="4785564"/>
                  <a:ext cx="3444414" cy="1626540"/>
                  <a:chOff x="6156176" y="1850080"/>
                  <a:chExt cx="2880320" cy="1626540"/>
                </a:xfrm>
              </p:grpSpPr>
              <p:sp>
                <p:nvSpPr>
                  <p:cNvPr id="56" name="Rounded Rectangle 55"/>
                  <p:cNvSpPr/>
                  <p:nvPr/>
                </p:nvSpPr>
                <p:spPr>
                  <a:xfrm>
                    <a:off x="6210371" y="1850080"/>
                    <a:ext cx="2826125" cy="1595764"/>
                  </a:xfrm>
                  <a:prstGeom prst="roundRect">
                    <a:avLst/>
                  </a:prstGeom>
                  <a:solidFill>
                    <a:schemeClr val="accent3">
                      <a:lumMod val="50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900" dirty="0">
                      <a:solidFill>
                        <a:schemeClr val="bg1">
                          <a:lumMod val="50000"/>
                        </a:schemeClr>
                      </a:solidFill>
                      <a:latin typeface="Tahoma" pitchFamily="34" charset="0"/>
                      <a:ea typeface="Tahoma" pitchFamily="34" charset="0"/>
                      <a:cs typeface="Tahoma" pitchFamily="34" charset="0"/>
                    </a:endParaRPr>
                  </a:p>
                </p:txBody>
              </p:sp>
              <p:sp>
                <p:nvSpPr>
                  <p:cNvPr id="57" name="Rectangle 56"/>
                  <p:cNvSpPr/>
                  <p:nvPr/>
                </p:nvSpPr>
                <p:spPr>
                  <a:xfrm>
                    <a:off x="6281385" y="2060848"/>
                    <a:ext cx="2755111" cy="1415772"/>
                  </a:xfrm>
                  <a:prstGeom prst="rect">
                    <a:avLst/>
                  </a:prstGeom>
                </p:spPr>
                <p:txBody>
                  <a:bodyPr wrap="square">
                    <a:spAutoFit/>
                  </a:bodyPr>
                  <a:lstStyle/>
                  <a:p>
                    <a:r>
                      <a:rPr lang="lv-LV" sz="1050" dirty="0">
                        <a:latin typeface="Tahoma" pitchFamily="34" charset="0"/>
                        <a:ea typeface="Tahoma" pitchFamily="34" charset="0"/>
                        <a:cs typeface="Tahoma" pitchFamily="34" charset="0"/>
                      </a:rPr>
                      <a:t>BDAC – bērnu dienas atbalsta centrs</a:t>
                    </a:r>
                  </a:p>
                  <a:p>
                    <a:r>
                      <a:rPr lang="lv-LV" sz="1050" dirty="0">
                        <a:latin typeface="Tahoma" pitchFamily="34" charset="0"/>
                        <a:ea typeface="Tahoma" pitchFamily="34" charset="0"/>
                        <a:cs typeface="Tahoma" pitchFamily="34" charset="0"/>
                      </a:rPr>
                      <a:t>ĢA – ģimenes asistenta pakalpojums </a:t>
                    </a:r>
                  </a:p>
                  <a:p>
                    <a:r>
                      <a:rPr lang="lv-LV" sz="1050" dirty="0">
                        <a:latin typeface="Tahoma" pitchFamily="34" charset="0"/>
                        <a:ea typeface="Tahoma" pitchFamily="34" charset="0"/>
                        <a:cs typeface="Tahoma" pitchFamily="34" charset="0"/>
                      </a:rPr>
                      <a:t>DAC – dienas aprūpes centrs</a:t>
                    </a:r>
                  </a:p>
                  <a:p>
                    <a:r>
                      <a:rPr lang="lv-LV" sz="1050" dirty="0">
                        <a:latin typeface="Tahoma" pitchFamily="34" charset="0"/>
                        <a:ea typeface="Tahoma" pitchFamily="34" charset="0"/>
                        <a:cs typeface="Tahoma" pitchFamily="34" charset="0"/>
                      </a:rPr>
                      <a:t>SDr – specializētā darbnīca</a:t>
                    </a:r>
                  </a:p>
                  <a:p>
                    <a:r>
                      <a:rPr lang="lv-LV" sz="1050" dirty="0">
                        <a:latin typeface="Tahoma" pitchFamily="34" charset="0"/>
                        <a:ea typeface="Tahoma" pitchFamily="34" charset="0"/>
                        <a:cs typeface="Tahoma" pitchFamily="34" charset="0"/>
                      </a:rPr>
                      <a:t>GrDz – grupu dzīvoklis</a:t>
                    </a:r>
                  </a:p>
                  <a:p>
                    <a:r>
                      <a:rPr lang="lv-LV" sz="1050" dirty="0">
                        <a:latin typeface="Tahoma" pitchFamily="34" charset="0"/>
                        <a:ea typeface="Tahoma" pitchFamily="34" charset="0"/>
                        <a:cs typeface="Tahoma" pitchFamily="34" charset="0"/>
                      </a:rPr>
                      <a:t>GrM – grupu māja</a:t>
                    </a:r>
                  </a:p>
                </p:txBody>
              </p:sp>
              <p:sp>
                <p:nvSpPr>
                  <p:cNvPr id="58" name="Rectangle 57"/>
                  <p:cNvSpPr/>
                  <p:nvPr/>
                </p:nvSpPr>
                <p:spPr>
                  <a:xfrm>
                    <a:off x="6156176" y="1856843"/>
                    <a:ext cx="1506960" cy="35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solidFill>
                        <a:latin typeface="Tahoma" pitchFamily="34" charset="0"/>
                        <a:ea typeface="Tahoma" pitchFamily="34" charset="0"/>
                        <a:cs typeface="Tahoma" pitchFamily="34" charset="0"/>
                      </a:rPr>
                      <a:t>SAĪSINĀJUMI</a:t>
                    </a:r>
                    <a:endParaRPr lang="en-GB" sz="900" b="1" dirty="0">
                      <a:solidFill>
                        <a:schemeClr val="tx1"/>
                      </a:solidFill>
                      <a:latin typeface="Tahoma" pitchFamily="34" charset="0"/>
                      <a:ea typeface="Tahoma" pitchFamily="34" charset="0"/>
                      <a:cs typeface="Tahoma" pitchFamily="34" charset="0"/>
                    </a:endParaRPr>
                  </a:p>
                </p:txBody>
              </p:sp>
            </p:grpSp>
          </p:grpSp>
          <p:sp>
            <p:nvSpPr>
              <p:cNvPr id="61" name="Rounded Rectangle 35"/>
              <p:cNvSpPr/>
              <p:nvPr/>
            </p:nvSpPr>
            <p:spPr>
              <a:xfrm>
                <a:off x="2707767" y="1412776"/>
                <a:ext cx="1152128" cy="1273682"/>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grpSp>
        <p:sp>
          <p:nvSpPr>
            <p:cNvPr id="63" name="Rectangle 34"/>
            <p:cNvSpPr/>
            <p:nvPr/>
          </p:nvSpPr>
          <p:spPr>
            <a:xfrm>
              <a:off x="2701544" y="1824745"/>
              <a:ext cx="1217200"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900" b="1" dirty="0">
                  <a:solidFill>
                    <a:schemeClr val="tx1">
                      <a:lumMod val="75000"/>
                      <a:lumOff val="25000"/>
                    </a:schemeClr>
                  </a:solidFill>
                  <a:latin typeface="Tahoma" pitchFamily="34" charset="0"/>
                  <a:ea typeface="Tahoma" pitchFamily="34" charset="0"/>
                  <a:cs typeface="Tahoma" pitchFamily="34" charset="0"/>
                </a:rPr>
                <a:t>ĢA</a:t>
              </a:r>
            </a:p>
          </p:txBody>
        </p:sp>
        <p:sp>
          <p:nvSpPr>
            <p:cNvPr id="64" name="Rectangle 63"/>
            <p:cNvSpPr/>
            <p:nvPr/>
          </p:nvSpPr>
          <p:spPr>
            <a:xfrm>
              <a:off x="2676477" y="2420888"/>
              <a:ext cx="1247451"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336600"/>
                  </a:solidFill>
                  <a:latin typeface="Tahoma" pitchFamily="34" charset="0"/>
                  <a:ea typeface="Tahoma" pitchFamily="34" charset="0"/>
                  <a:cs typeface="Tahoma" pitchFamily="34" charset="0"/>
                </a:rPr>
                <a:t>Asistents</a:t>
              </a:r>
            </a:p>
          </p:txBody>
        </p:sp>
      </p:grpSp>
      <p:sp>
        <p:nvSpPr>
          <p:cNvPr id="66" name="Rounded Rectangle 65"/>
          <p:cNvSpPr/>
          <p:nvPr/>
        </p:nvSpPr>
        <p:spPr>
          <a:xfrm>
            <a:off x="3933579" y="4033244"/>
            <a:ext cx="864096" cy="9552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GB" sz="900" dirty="0">
              <a:solidFill>
                <a:schemeClr val="bg1">
                  <a:lumMod val="50000"/>
                </a:schemeClr>
              </a:solidFill>
              <a:latin typeface="Tahoma" pitchFamily="34" charset="0"/>
              <a:ea typeface="Tahoma" pitchFamily="34" charset="0"/>
              <a:cs typeface="Tahoma" pitchFamily="34" charset="0"/>
            </a:endParaRPr>
          </a:p>
        </p:txBody>
      </p:sp>
      <p:pic>
        <p:nvPicPr>
          <p:cNvPr id="67" name="Picture 8" descr="http://thumbs.dreamstime.com/thumbimg_577/129587699814HN5W.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2608" y="4048666"/>
            <a:ext cx="809867" cy="80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p:cNvSpPr/>
          <p:nvPr/>
        </p:nvSpPr>
        <p:spPr>
          <a:xfrm>
            <a:off x="3969264" y="4785227"/>
            <a:ext cx="912900" cy="297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750" b="1" dirty="0">
                <a:solidFill>
                  <a:srgbClr val="0070C0"/>
                </a:solidFill>
                <a:latin typeface="Tahoma" pitchFamily="34" charset="0"/>
                <a:ea typeface="Tahoma" pitchFamily="34" charset="0"/>
                <a:cs typeface="Tahoma" pitchFamily="34" charset="0"/>
              </a:rPr>
              <a:t>Cerību Dore</a:t>
            </a:r>
          </a:p>
        </p:txBody>
      </p:sp>
    </p:spTree>
    <p:extLst>
      <p:ext uri="{BB962C8B-B14F-4D97-AF65-F5344CB8AC3E}">
        <p14:creationId xmlns:p14="http://schemas.microsoft.com/office/powerpoint/2010/main" val="17709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10168" y="211422"/>
            <a:ext cx="6285945" cy="790796"/>
          </a:xfrm>
        </p:spPr>
        <p:txBody>
          <a:bodyPr/>
          <a:lstStyle/>
          <a:p>
            <a:r>
              <a:rPr lang="lv-LV" dirty="0">
                <a:solidFill>
                  <a:schemeClr val="tx1">
                    <a:lumMod val="65000"/>
                    <a:lumOff val="35000"/>
                  </a:schemeClr>
                </a:solidFill>
              </a:rPr>
              <a:t>Sabiedrībā balstīts pakalpojuma modelis</a:t>
            </a:r>
          </a:p>
        </p:txBody>
      </p:sp>
      <p:pic>
        <p:nvPicPr>
          <p:cNvPr id="3" name="Picture 6" descr="http://www.esilabs.lv/brivpratigais/uploads/img/cusers/large/ceribu_ligzda.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53400" y="211422"/>
            <a:ext cx="588887" cy="58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5"/>
          <p:cNvSpPr>
            <a:spLocks noGrp="1"/>
          </p:cNvSpPr>
          <p:nvPr>
            <p:ph type="sldNum" sz="quarter" idx="12"/>
          </p:nvPr>
        </p:nvSpPr>
        <p:spPr>
          <a:xfrm>
            <a:off x="1146463" y="5815548"/>
            <a:ext cx="437225" cy="205740"/>
          </a:xfrm>
        </p:spPr>
        <p:txBody>
          <a:bodyPr/>
          <a:lstStyle/>
          <a:p>
            <a:fld id="{56F7FE6C-0837-4A18-A3DC-9998F3C6121C}" type="slidenum">
              <a:rPr lang="en-GB">
                <a:solidFill>
                  <a:prstClr val="black">
                    <a:lumMod val="65000"/>
                    <a:lumOff val="35000"/>
                  </a:prstClr>
                </a:solidFill>
              </a:rPr>
              <a:pPr/>
              <a:t>7</a:t>
            </a:fld>
            <a:endParaRPr lang="en-GB" dirty="0">
              <a:solidFill>
                <a:prstClr val="black">
                  <a:lumMod val="65000"/>
                  <a:lumOff val="35000"/>
                </a:prstClr>
              </a:solidFill>
            </a:endParaRPr>
          </a:p>
        </p:txBody>
      </p:sp>
      <p:grpSp>
        <p:nvGrpSpPr>
          <p:cNvPr id="5" name="Grupa 4"/>
          <p:cNvGrpSpPr/>
          <p:nvPr/>
        </p:nvGrpSpPr>
        <p:grpSpPr>
          <a:xfrm>
            <a:off x="1916295" y="1466404"/>
            <a:ext cx="5346594" cy="3666780"/>
            <a:chOff x="1187624" y="1700808"/>
            <a:chExt cx="6552728" cy="4464496"/>
          </a:xfrm>
        </p:grpSpPr>
        <p:graphicFrame>
          <p:nvGraphicFramePr>
            <p:cNvPr id="21" name="Diagramma 20"/>
            <p:cNvGraphicFramePr/>
            <p:nvPr/>
          </p:nvGraphicFramePr>
          <p:xfrm>
            <a:off x="1187624" y="1700808"/>
            <a:ext cx="6552728" cy="4464496"/>
          </p:xfrm>
          <a:graphic>
            <a:graphicData uri="http://schemas.openxmlformats.org/drawingml/2006/chart">
              <c:chart xmlns:c="http://schemas.openxmlformats.org/drawingml/2006/chart" xmlns:r="http://schemas.openxmlformats.org/officeDocument/2006/relationships" r:id="rId5"/>
            </a:graphicData>
          </a:graphic>
        </p:graphicFrame>
        <p:pic>
          <p:nvPicPr>
            <p:cNvPr id="22" name="Picture 2" descr="http://peppermintmag.com/wp-content/uploads/2012/03/grow-it-local-1-406x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3475218"/>
              <a:ext cx="1356619" cy="1002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Rectangle 15"/>
            <p:cNvSpPr/>
            <p:nvPr/>
          </p:nvSpPr>
          <p:spPr>
            <a:xfrm>
              <a:off x="3306093" y="4503614"/>
              <a:ext cx="2304256" cy="351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sz="1050" b="1" dirty="0">
                  <a:solidFill>
                    <a:schemeClr val="tx1">
                      <a:lumMod val="65000"/>
                      <a:lumOff val="35000"/>
                    </a:schemeClr>
                  </a:solidFill>
                  <a:latin typeface="Tahoma" pitchFamily="34" charset="0"/>
                  <a:ea typeface="Tahoma" pitchFamily="34" charset="0"/>
                  <a:cs typeface="Tahoma" pitchFamily="34" charset="0"/>
                </a:rPr>
                <a:t>RB modelis, balstīts 20 gadu darba pieredzē</a:t>
              </a:r>
              <a:endParaRPr lang="en-GB" sz="1050" b="1" dirty="0">
                <a:solidFill>
                  <a:schemeClr val="tx1">
                    <a:lumMod val="65000"/>
                    <a:lumOff val="35000"/>
                  </a:schemeClr>
                </a:solidFill>
                <a:latin typeface="Tahoma" pitchFamily="34" charset="0"/>
                <a:ea typeface="Tahoma" pitchFamily="34" charset="0"/>
                <a:cs typeface="Tahoma" pitchFamily="34" charset="0"/>
              </a:endParaRPr>
            </a:p>
          </p:txBody>
        </p:sp>
      </p:grpSp>
      <p:sp>
        <p:nvSpPr>
          <p:cNvPr id="24" name="Rectangle 61"/>
          <p:cNvSpPr>
            <a:spLocks noChangeArrowheads="1"/>
          </p:cNvSpPr>
          <p:nvPr/>
        </p:nvSpPr>
        <p:spPr bwMode="auto">
          <a:xfrm>
            <a:off x="1331640" y="5265205"/>
            <a:ext cx="6480720" cy="738664"/>
          </a:xfrm>
          <a:prstGeom prst="rect">
            <a:avLst/>
          </a:prstGeom>
          <a:noFill/>
          <a:ln w="9525">
            <a:noFill/>
            <a:miter lim="800000"/>
            <a:headEnd/>
            <a:tailEnd/>
          </a:ln>
        </p:spPr>
        <p:txBody>
          <a:bodyPr wrap="square">
            <a:spAutoFit/>
          </a:bodyPr>
          <a:lstStyle/>
          <a:p>
            <a:pPr algn="ctr" fontAlgn="base">
              <a:spcBef>
                <a:spcPct val="0"/>
              </a:spcBef>
              <a:spcAft>
                <a:spcPts val="450"/>
              </a:spcAft>
            </a:pPr>
            <a:r>
              <a:rPr lang="lv-LV" sz="2100" dirty="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imes New Roman" pitchFamily="18" charset="0"/>
              </a:rPr>
              <a:t>Pakalpojumi modelis veidots, lai aptvertu visu cilvēka dzīves gājumu </a:t>
            </a:r>
            <a:endParaRPr lang="en-GB" sz="2100" dirty="0">
              <a:solidFill>
                <a:schemeClr val="tx1">
                  <a:lumMod val="65000"/>
                  <a:lumOff val="35000"/>
                </a:schemeClr>
              </a:solidFill>
              <a:effectLst>
                <a:outerShdw blurRad="38100" dist="38100" dir="2700000" algn="tl">
                  <a:srgbClr val="000000">
                    <a:alpha val="43137"/>
                  </a:srgbClr>
                </a:outerShdw>
              </a:effectLst>
              <a:latin typeface="Tahoma" pitchFamily="34" charset="0"/>
              <a:ea typeface="Tahoma" pitchFamily="34" charset="0"/>
              <a:cs typeface="Times New Roman" pitchFamily="18" charset="0"/>
            </a:endParaRPr>
          </a:p>
        </p:txBody>
      </p:sp>
      <p:sp>
        <p:nvSpPr>
          <p:cNvPr id="25" name="Rounded Rectangular Callout 26"/>
          <p:cNvSpPr/>
          <p:nvPr/>
        </p:nvSpPr>
        <p:spPr>
          <a:xfrm>
            <a:off x="6084168" y="1754814"/>
            <a:ext cx="1728192" cy="648072"/>
          </a:xfrm>
          <a:prstGeom prst="wedgeRoundRectCallout">
            <a:avLst>
              <a:gd name="adj1" fmla="val -64598"/>
              <a:gd name="adj2" fmla="val 36488"/>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Konsultācijas ģimenēm</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Ģimenes asistenta pakalpojums</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Atelpas brīža pakalpojums</a:t>
            </a:r>
            <a:endParaRPr lang="en-GB" sz="900" kern="0" dirty="0">
              <a:solidFill>
                <a:schemeClr val="tx1">
                  <a:lumMod val="75000"/>
                  <a:lumOff val="25000"/>
                </a:schemeClr>
              </a:solidFill>
              <a:latin typeface="Tahoma" pitchFamily="34" charset="0"/>
              <a:ea typeface="Tahoma" pitchFamily="34" charset="0"/>
              <a:cs typeface="Tahoma" pitchFamily="34" charset="0"/>
            </a:endParaRPr>
          </a:p>
        </p:txBody>
      </p:sp>
      <p:sp>
        <p:nvSpPr>
          <p:cNvPr id="26" name="Rounded Rectangular Callout 26"/>
          <p:cNvSpPr/>
          <p:nvPr/>
        </p:nvSpPr>
        <p:spPr>
          <a:xfrm>
            <a:off x="6467389" y="3389544"/>
            <a:ext cx="1452983" cy="513193"/>
          </a:xfrm>
          <a:prstGeom prst="wedgeRoundRectCallout">
            <a:avLst>
              <a:gd name="adj1" fmla="val -64254"/>
              <a:gd name="adj2" fmla="val -39037"/>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Dienas atbalsta centrs bērniem</a:t>
            </a:r>
          </a:p>
        </p:txBody>
      </p:sp>
      <p:sp>
        <p:nvSpPr>
          <p:cNvPr id="27" name="Rounded Rectangular Callout 26"/>
          <p:cNvSpPr/>
          <p:nvPr/>
        </p:nvSpPr>
        <p:spPr>
          <a:xfrm>
            <a:off x="6084168" y="4617133"/>
            <a:ext cx="1674186" cy="513193"/>
          </a:xfrm>
          <a:prstGeom prst="wedgeRoundRectCallout">
            <a:avLst>
              <a:gd name="adj1" fmla="val -67681"/>
              <a:gd name="adj2" fmla="val -50658"/>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Nometnes skolniekiem vasaras/ ziemas brīvlaikos</a:t>
            </a:r>
          </a:p>
        </p:txBody>
      </p:sp>
      <p:sp>
        <p:nvSpPr>
          <p:cNvPr id="28" name="Rounded Rectangular Callout 26"/>
          <p:cNvSpPr/>
          <p:nvPr/>
        </p:nvSpPr>
        <p:spPr>
          <a:xfrm>
            <a:off x="1331640" y="4563126"/>
            <a:ext cx="1728192" cy="648072"/>
          </a:xfrm>
          <a:prstGeom prst="wedgeRoundRectCallout">
            <a:avLst>
              <a:gd name="adj1" fmla="val 64372"/>
              <a:gd name="adj2" fmla="val -41728"/>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Dienas aprūpes centra pakalpojums</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Specializētās darbnīcas pakalpojums</a:t>
            </a:r>
            <a:endParaRPr lang="en-GB" sz="900" kern="0" dirty="0">
              <a:solidFill>
                <a:schemeClr val="tx1">
                  <a:lumMod val="75000"/>
                  <a:lumOff val="25000"/>
                </a:schemeClr>
              </a:solidFill>
              <a:latin typeface="Tahoma" pitchFamily="34" charset="0"/>
              <a:ea typeface="Tahoma" pitchFamily="34" charset="0"/>
              <a:cs typeface="Tahoma" pitchFamily="34" charset="0"/>
            </a:endParaRPr>
          </a:p>
        </p:txBody>
      </p:sp>
      <p:sp>
        <p:nvSpPr>
          <p:cNvPr id="29" name="Rounded Rectangular Callout 26"/>
          <p:cNvSpPr/>
          <p:nvPr/>
        </p:nvSpPr>
        <p:spPr>
          <a:xfrm>
            <a:off x="1223628" y="3065507"/>
            <a:ext cx="1458162" cy="648072"/>
          </a:xfrm>
          <a:prstGeom prst="wedgeRoundRectCallout">
            <a:avLst>
              <a:gd name="adj1" fmla="val 64372"/>
              <a:gd name="adj2" fmla="val -41728"/>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Grupu mājas  pakalpojums</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Grupu dzīvokļa pakalpojums</a:t>
            </a:r>
            <a:endParaRPr lang="en-GB" sz="900" kern="0" dirty="0">
              <a:solidFill>
                <a:schemeClr val="tx1">
                  <a:lumMod val="75000"/>
                  <a:lumOff val="25000"/>
                </a:schemeClr>
              </a:solidFill>
              <a:latin typeface="Tahoma" pitchFamily="34" charset="0"/>
              <a:ea typeface="Tahoma" pitchFamily="34" charset="0"/>
              <a:cs typeface="Tahoma" pitchFamily="34" charset="0"/>
            </a:endParaRPr>
          </a:p>
        </p:txBody>
      </p:sp>
      <p:sp>
        <p:nvSpPr>
          <p:cNvPr id="30" name="Rounded Rectangular Callout 26"/>
          <p:cNvSpPr/>
          <p:nvPr/>
        </p:nvSpPr>
        <p:spPr>
          <a:xfrm>
            <a:off x="1466655" y="1781431"/>
            <a:ext cx="1458162" cy="837479"/>
          </a:xfrm>
          <a:prstGeom prst="wedgeRoundRectCallout">
            <a:avLst>
              <a:gd name="adj1" fmla="val 84309"/>
              <a:gd name="adj2" fmla="val -320"/>
              <a:gd name="adj3" fmla="val 16667"/>
            </a:avLst>
          </a:prstGeom>
          <a:noFill/>
          <a:ln w="3175" cap="flat" cmpd="sng" algn="ctr">
            <a:solidFill>
              <a:srgbClr val="37302A">
                <a:lumMod val="90000"/>
                <a:lumOff val="10000"/>
              </a:srgbClr>
            </a:solidFill>
            <a:prstDash val="sysDot"/>
          </a:ln>
          <a:effectLst/>
        </p:spPr>
        <p:txBody>
          <a:bodyPr rtlCol="0" anchor="ctr"/>
          <a:lstStyle/>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«Zvaigžņu dzirksts» – mūziķu grupa</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Teātris</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Sports</a:t>
            </a:r>
          </a:p>
          <a:p>
            <a:pPr marL="128588" indent="-128588">
              <a:buFont typeface="Wingdings" panose="05000000000000000000" pitchFamily="2" charset="2"/>
              <a:buChar char="§"/>
              <a:defRPr/>
            </a:pPr>
            <a:r>
              <a:rPr lang="lv-LV" sz="900" kern="0" dirty="0">
                <a:solidFill>
                  <a:schemeClr val="tx1">
                    <a:lumMod val="75000"/>
                    <a:lumOff val="25000"/>
                  </a:schemeClr>
                </a:solidFill>
                <a:latin typeface="Tahoma" pitchFamily="34" charset="0"/>
                <a:ea typeface="Tahoma" pitchFamily="34" charset="0"/>
                <a:cs typeface="Tahoma" pitchFamily="34" charset="0"/>
              </a:rPr>
              <a:t>Nometnes pieaugušajiem</a:t>
            </a:r>
            <a:endParaRPr lang="en-GB" sz="900" kern="0" dirty="0">
              <a:solidFill>
                <a:schemeClr val="tx1">
                  <a:lumMod val="75000"/>
                  <a:lumOff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912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dirty="0">
                <a:solidFill>
                  <a:schemeClr val="accent1">
                    <a:lumMod val="75000"/>
                  </a:schemeClr>
                </a:solidFill>
                <a:latin typeface="Balloon XBd TL" pitchFamily="66" charset="0"/>
              </a:rPr>
              <a:t>Mērķa grupa</a:t>
            </a:r>
          </a:p>
        </p:txBody>
      </p:sp>
      <p:sp>
        <p:nvSpPr>
          <p:cNvPr id="3" name="Content Placeholder 2"/>
          <p:cNvSpPr>
            <a:spLocks noGrp="1"/>
          </p:cNvSpPr>
          <p:nvPr>
            <p:ph idx="1"/>
          </p:nvPr>
        </p:nvSpPr>
        <p:spPr/>
        <p:txBody>
          <a:bodyPr/>
          <a:lstStyle/>
          <a:p>
            <a:pPr>
              <a:buNone/>
            </a:pPr>
            <a:endParaRPr lang="lv-LV" dirty="0"/>
          </a:p>
          <a:p>
            <a:endParaRPr lang="lv-LV" dirty="0"/>
          </a:p>
        </p:txBody>
      </p:sp>
      <p:grpSp>
        <p:nvGrpSpPr>
          <p:cNvPr id="4" name="Group 3"/>
          <p:cNvGrpSpPr/>
          <p:nvPr/>
        </p:nvGrpSpPr>
        <p:grpSpPr>
          <a:xfrm>
            <a:off x="1752600" y="1219200"/>
            <a:ext cx="6019800" cy="4038600"/>
            <a:chOff x="-96785" y="2439568"/>
            <a:chExt cx="4187901" cy="2501600"/>
          </a:xfrm>
        </p:grpSpPr>
        <p:grpSp>
          <p:nvGrpSpPr>
            <p:cNvPr id="5" name="Group 26"/>
            <p:cNvGrpSpPr/>
            <p:nvPr/>
          </p:nvGrpSpPr>
          <p:grpSpPr>
            <a:xfrm>
              <a:off x="683568" y="3070413"/>
              <a:ext cx="2583019" cy="1870755"/>
              <a:chOff x="-4564" y="3212976"/>
              <a:chExt cx="2993080" cy="2056284"/>
            </a:xfrm>
          </p:grpSpPr>
          <p:grpSp>
            <p:nvGrpSpPr>
              <p:cNvPr id="9" name="Group 30"/>
              <p:cNvGrpSpPr/>
              <p:nvPr/>
            </p:nvGrpSpPr>
            <p:grpSpPr>
              <a:xfrm>
                <a:off x="-4564" y="3212976"/>
                <a:ext cx="2993080" cy="2056284"/>
                <a:chOff x="-4564" y="3212976"/>
                <a:chExt cx="2993080" cy="2056284"/>
              </a:xfrm>
            </p:grpSpPr>
            <p:pic>
              <p:nvPicPr>
                <p:cNvPr id="11" name="Picture 6" descr="http://www.meetingroomskent.com/images/063568-green-jelly-icon-people-things-people-man1.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64" y="3212976"/>
                  <a:ext cx="2056284" cy="20562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meetingroomskent.com/images/063568-green-jelly-icon-people-things-people-man1.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9532" y="3212976"/>
                  <a:ext cx="2128984" cy="205628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403648" y="3347588"/>
                <a:ext cx="936104" cy="1809603"/>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 name="Rectangle 5"/>
            <p:cNvSpPr/>
            <p:nvPr/>
          </p:nvSpPr>
          <p:spPr>
            <a:xfrm>
              <a:off x="35496" y="2439568"/>
              <a:ext cx="3952892" cy="612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Tahoma" pitchFamily="34" charset="0"/>
                  <a:ea typeface="Tahoma" pitchFamily="34" charset="0"/>
                  <a:cs typeface="Tahoma" pitchFamily="34" charset="0"/>
                </a:rPr>
                <a:t>Cilvēki ar garīga rakstura traucējumiem</a:t>
              </a:r>
              <a:endParaRPr lang="en-GB" sz="16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2771800" y="3212976"/>
              <a:ext cx="1319316" cy="864096"/>
            </a:xfrm>
            <a:prstGeom prst="wedgeRoundRectCallout">
              <a:avLst>
                <a:gd name="adj1" fmla="val -79105"/>
                <a:gd name="adj2" fmla="val 107175"/>
                <a:gd name="adj3" fmla="val 16667"/>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dirty="0">
                  <a:solidFill>
                    <a:schemeClr val="tx1"/>
                  </a:solidFill>
                </a:rPr>
                <a:t>Cilvēki ar intelektuālās attīstības </a:t>
              </a:r>
            </a:p>
            <a:p>
              <a:pPr algn="ctr"/>
              <a:r>
                <a:rPr lang="lv-LV" dirty="0">
                  <a:solidFill>
                    <a:schemeClr val="tx1"/>
                  </a:solidFill>
                </a:rPr>
                <a:t>traucējumiem</a:t>
              </a:r>
              <a:endParaRPr lang="en-GB" dirty="0">
                <a:solidFill>
                  <a:schemeClr val="tx1"/>
                </a:solidFill>
              </a:endParaRPr>
            </a:p>
          </p:txBody>
        </p:sp>
        <p:sp>
          <p:nvSpPr>
            <p:cNvPr id="8" name="Rounded Rectangular Callout 7"/>
            <p:cNvSpPr/>
            <p:nvPr/>
          </p:nvSpPr>
          <p:spPr>
            <a:xfrm>
              <a:off x="-96785" y="3192880"/>
              <a:ext cx="1356419" cy="884191"/>
            </a:xfrm>
            <a:prstGeom prst="wedgeRoundRectCallout">
              <a:avLst>
                <a:gd name="adj1" fmla="val 66186"/>
                <a:gd name="adj2" fmla="val 91825"/>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latin typeface="Tahoma" pitchFamily="34" charset="0"/>
                  <a:ea typeface="Tahoma" pitchFamily="34" charset="0"/>
                  <a:cs typeface="Tahoma" pitchFamily="34" charset="0"/>
                </a:rPr>
                <a:t>Cilvēki ar garīgās veselības</a:t>
              </a:r>
            </a:p>
            <a:p>
              <a:pPr algn="ctr"/>
              <a:r>
                <a:rPr lang="lv-LV" sz="1600" b="1" dirty="0">
                  <a:solidFill>
                    <a:schemeClr val="tx1"/>
                  </a:solidFill>
                  <a:latin typeface="Tahoma" pitchFamily="34" charset="0"/>
                  <a:ea typeface="Tahoma" pitchFamily="34" charset="0"/>
                  <a:cs typeface="Tahoma" pitchFamily="34" charset="0"/>
                </a:rPr>
                <a:t>traucējumiem</a:t>
              </a:r>
              <a:endParaRPr lang="en-GB" sz="1600" b="1" dirty="0">
                <a:solidFill>
                  <a:schemeClr val="tx1"/>
                </a:solidFill>
                <a:latin typeface="Tahoma" pitchFamily="34" charset="0"/>
                <a:ea typeface="Tahoma" pitchFamily="34" charset="0"/>
                <a:cs typeface="Tahoma" pitchFamily="34" charset="0"/>
              </a:endParaRPr>
            </a:p>
          </p:txBody>
        </p:sp>
      </p:grpSp>
      <p:sp>
        <p:nvSpPr>
          <p:cNvPr id="13" name="TextBox 12">
            <a:extLst>
              <a:ext uri="{FF2B5EF4-FFF2-40B4-BE49-F238E27FC236}">
                <a16:creationId xmlns:a16="http://schemas.microsoft.com/office/drawing/2014/main" id="{FE8E0400-25DF-4536-8AE5-BF06AB29E8D6}"/>
              </a:ext>
            </a:extLst>
          </p:cNvPr>
          <p:cNvSpPr txBox="1"/>
          <p:nvPr/>
        </p:nvSpPr>
        <p:spPr>
          <a:xfrm>
            <a:off x="2545081" y="5745481"/>
            <a:ext cx="5836919" cy="369332"/>
          </a:xfrm>
          <a:prstGeom prst="rect">
            <a:avLst/>
          </a:prstGeom>
          <a:noFill/>
        </p:spPr>
        <p:txBody>
          <a:bodyPr wrap="square" rtlCol="0">
            <a:spAutoFit/>
          </a:bodyPr>
          <a:lstStyle/>
          <a:p>
            <a:r>
              <a:rPr lang="lv-LV" dirty="0"/>
              <a:t>*Komplekti funkcionālie traucējumi</a:t>
            </a:r>
            <a:endParaRPr lang="en-US" dirty="0"/>
          </a:p>
        </p:txBody>
      </p:sp>
    </p:spTree>
    <p:extLst>
      <p:ext uri="{BB962C8B-B14F-4D97-AF65-F5344CB8AC3E}">
        <p14:creationId xmlns:p14="http://schemas.microsoft.com/office/powerpoint/2010/main" val="29561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3555C7-83CF-44D6-9763-D4E6637F096F}"/>
              </a:ext>
            </a:extLst>
          </p:cNvPr>
          <p:cNvSpPr txBox="1"/>
          <p:nvPr/>
        </p:nvSpPr>
        <p:spPr>
          <a:xfrm>
            <a:off x="838200" y="990600"/>
            <a:ext cx="7162800" cy="3939540"/>
          </a:xfrm>
          <a:prstGeom prst="rect">
            <a:avLst/>
          </a:prstGeom>
          <a:noFill/>
        </p:spPr>
        <p:txBody>
          <a:bodyPr wrap="square" rtlCol="0">
            <a:spAutoFit/>
          </a:bodyPr>
          <a:lstStyle/>
          <a:p>
            <a:pPr algn="ctr"/>
            <a:r>
              <a:rPr lang="lv-LV" sz="2500" dirty="0"/>
              <a:t>Deinstitucionalizācija (turpmāk – DI) ir pakalpojumu sistēmas izveide, kas sniedz personai, kurai ir ierobežotas spējas sevi aprūpēt, nepieciešamo atbalstu, lai tā spētu dzīvot mājās vai ģimeniskā vidē. </a:t>
            </a:r>
          </a:p>
          <a:p>
            <a:pPr algn="ctr"/>
            <a:endParaRPr lang="lv-LV" sz="2500" dirty="0"/>
          </a:p>
          <a:p>
            <a:pPr algn="ctr"/>
            <a:r>
              <a:rPr lang="lv-LV" sz="2500" dirty="0"/>
              <a:t>DI ir jānovērš situācija, ka personai ir jāpārceļas uz dzīvi ilgstošas sociālās aprūpes un sociālās rehabilitācijas institūcijā (turpmāk - institūcija), jo tai nav pieejams nepieciešamais atbalsts dzīvesvietā jeb sabiedrībā balstīti pakalpojumi. </a:t>
            </a:r>
            <a:endParaRPr lang="en-US" sz="2500" dirty="0"/>
          </a:p>
        </p:txBody>
      </p:sp>
    </p:spTree>
    <p:extLst>
      <p:ext uri="{BB962C8B-B14F-4D97-AF65-F5344CB8AC3E}">
        <p14:creationId xmlns:p14="http://schemas.microsoft.com/office/powerpoint/2010/main" val="2207464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1705</TotalTime>
  <Words>1468</Words>
  <Application>Microsoft Office PowerPoint</Application>
  <PresentationFormat>On-screen Show (4:3)</PresentationFormat>
  <Paragraphs>285</Paragraphs>
  <Slides>39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Balloon XBd TL</vt:lpstr>
      <vt:lpstr>Calibri</vt:lpstr>
      <vt:lpstr>Calibri Light</vt:lpstr>
      <vt:lpstr>Tahoma</vt:lpstr>
      <vt:lpstr>Wingdings</vt:lpstr>
      <vt:lpstr>Office Theme</vt:lpstr>
      <vt:lpstr>1_Office Theme</vt:lpstr>
      <vt:lpstr>                                    </vt:lpstr>
      <vt:lpstr>PAR SEVI</vt:lpstr>
      <vt:lpstr>APMĀCĪBU MĒRĶIS</vt:lpstr>
      <vt:lpstr>APMĀCĪBU PLĀNS</vt:lpstr>
      <vt:lpstr>SVARĪGĀKIE FAKTI PAR biedrību «RŪPJU BĒRNS»</vt:lpstr>
      <vt:lpstr>11 Struktūrvienības</vt:lpstr>
      <vt:lpstr>Sabiedrībā balstīts pakalpojuma modelis</vt:lpstr>
      <vt:lpstr>Mērķa grupa</vt:lpstr>
      <vt:lpstr>PowerPoint Presentation</vt:lpstr>
      <vt:lpstr>PowerPoint Presentation</vt:lpstr>
      <vt:lpstr>PowerPoint Presentation</vt:lpstr>
      <vt:lpstr>DI IEVIEŠANAI NEPIECIEŠAMS</vt:lpstr>
      <vt:lpstr>DI PLĀNI PLĀNOŠANAS REĢIONU GRIEZUMĀ</vt:lpstr>
      <vt:lpstr>NORMALIZĀCIJAS PRINCIPI</vt:lpstr>
      <vt:lpstr>TERMINOLOĢIJA</vt:lpstr>
      <vt:lpstr>Biopsihosociālais modelis ir pašlaik medicīnā galvenais un vispārpieņemtais konceptuālais modelis, kurā uzsvērta bioloģisko, psihoemocionālo un sociālo etioloģisko faktoru un to kompleksās savstarpējās mijiedarbības nozīme veselības traucējumu ģenēzē.  1) bioloģiskie faktori (ģenētiskā predispozīcija, organisma audu bojājums, toksiskās vides ietekmes);  2) psiholoģiskie faktori (agrīnās dzīves pieredze, stresa pilni notikumi bērnībā un pieaugušā dzīvē, psihes aizsardzības mehānismi); 3) sociālie faktori (sociālekonomiskais stāvoklis, sociālā atbalsta līmenis, pieredze par sabiedrības attieksmi un uzskatiem).  Piemēram, vienas liekās – 21. – hromosomas esamība (21. hromosomas trisomija) ir nepieciešams faktors Dauna sindroma attīstībai, bet tas nav pietiekams, lai izskaidrotu katra konkrētā cilvēka ar Dauna sindromu intelektuālās un sociālās funkcionēšanas līmeni, ko būtiski noteic psihosociālie faktori (agrīnā socializācijas pieredze, saņemtās psihosociālās habilitācijas kvalitāte, izglītības struktūra un saturs, sociālā atbalsta pieejamība un kvalitāte u. c.).  - Izmantots Metodiskais materiāls sociālajam darbam ar pilngadīgām personām ar garīga rakstura traucējumiem. Pieejams http://www.lm.gov.lv/upload/Metodiskais_materials_GRT.pdf</vt:lpstr>
      <vt:lpstr>Mērķa Grupa</vt:lpstr>
      <vt:lpstr>Cilvēku ar garīga rakstura traucējumiem raksturojums</vt:lpstr>
      <vt:lpstr>PowerPoint Presentation</vt:lpstr>
      <vt:lpstr>Cilvēku ar garīga rakstura traucējumiem raksturojums</vt:lpstr>
      <vt:lpstr>PowerPoint Presentation</vt:lpstr>
      <vt:lpstr>Cilvēku ar garīga rakstura traucējumiem raksturojums</vt:lpstr>
      <vt:lpstr>PowerPoint Presentation</vt:lpstr>
      <vt:lpstr>PowerPoint Presentation</vt:lpstr>
      <vt:lpstr>TIESĪBAS UZ NEATKARĪGU DZĪVI</vt:lpstr>
      <vt:lpstr>PIEEJAMIE SABIEDRĪBĀ BALSTĪTIE SOCIĀLIE PAKALPOJUMI</vt:lpstr>
      <vt:lpstr>PIEEJAMIE SABIEDRĪBĀ BALSTĪTIE ATBALSTA PAKALPOJUMI</vt:lpstr>
      <vt:lpstr>PowerPoint Presentation</vt:lpstr>
      <vt:lpstr>PowerPoint Presentation</vt:lpstr>
      <vt:lpstr>PowerPoint Presentation</vt:lpstr>
      <vt:lpstr>PowerPoint Presentation</vt:lpstr>
      <vt:lpstr>PIEEJAMIE SABIEDRĪBĀ BALSTĪTIE SOCIĀLIE PAKALPOJUMI</vt:lpstr>
      <vt:lpstr>PIEEJAMIE SABIEDRĪBĀ BALSTĪTIE SOCIĀLIE PAKALPOJUMI</vt:lpstr>
      <vt:lpstr>SASKARSME </vt:lpstr>
      <vt:lpstr>STARPINSTITŪCIJU SADARBĪBA</vt:lpstr>
      <vt:lpstr>STARPINSTITŪCIJU SADARBĪBA</vt:lpstr>
      <vt:lpstr>LIELĀKIE IZAICINĀJUMI</vt:lpstr>
      <vt:lpstr>     Paldies par uzmanību! </vt:lpstr>
      <vt:lpstr>Mūsu koordinātes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Biedrība Rīgas pilsētas “Rūpju bērns”</dc:title>
  <dc:creator>Ieva</dc:creator>
  <cp:lastModifiedBy>Laine Zālīte</cp:lastModifiedBy>
  <cp:revision>181</cp:revision>
  <dcterms:created xsi:type="dcterms:W3CDTF">2006-08-16T00:00:00Z</dcterms:created>
  <dcterms:modified xsi:type="dcterms:W3CDTF">2020-10-30T07:48:08Z</dcterms:modified>
</cp:coreProperties>
</file>