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306" r:id="rId3"/>
    <p:sldId id="308" r:id="rId4"/>
    <p:sldId id="266" r:id="rId5"/>
    <p:sldId id="297" r:id="rId6"/>
    <p:sldId id="299" r:id="rId7"/>
    <p:sldId id="298" r:id="rId8"/>
    <p:sldId id="296" r:id="rId9"/>
    <p:sldId id="302" r:id="rId10"/>
    <p:sldId id="295" r:id="rId11"/>
    <p:sldId id="313" r:id="rId12"/>
    <p:sldId id="303" r:id="rId13"/>
    <p:sldId id="301" r:id="rId14"/>
  </p:sldIdLst>
  <p:sldSz cx="12673013" cy="7559675"/>
  <p:notesSz cx="6797675" cy="9926638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icrosoft YaHei" pitchFamily="34" charset="-122"/>
        <a:cs typeface="+mn-cs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icrosoft YaHei" pitchFamily="34" charset="-122"/>
        <a:cs typeface="+mn-cs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icrosoft YaHei" pitchFamily="34" charset="-122"/>
        <a:cs typeface="+mn-cs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icrosoft YaHei" pitchFamily="34" charset="-122"/>
        <a:cs typeface="+mn-cs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icrosoft YaHei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pitchFamily="34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EDFF"/>
    <a:srgbClr val="FECE02"/>
    <a:srgbClr val="4D7620"/>
    <a:srgbClr val="003399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390" y="438"/>
      </p:cViewPr>
      <p:guideLst>
        <p:guide orient="horz" pos="2160"/>
        <p:guide pos="3621"/>
      </p:guideLst>
    </p:cSldViewPr>
  </p:slideViewPr>
  <p:outlineViewPr>
    <p:cViewPr varScale="1">
      <p:scale>
        <a:sx n="170" d="200"/>
        <a:sy n="170" d="200"/>
      </p:scale>
      <p:origin x="-780" y="-84"/>
    </p:cViewPr>
    <p:sldLst>
      <p:sld r:id="rId1" collapse="1"/>
      <p:sld r:id="rId2" collapse="1"/>
      <p:sld r:id="rId3" collapse="1"/>
      <p:sld r:id="rId4" collapse="1"/>
    </p:sldLst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674"/>
        <p:guide pos="19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9.xml"/><Relationship Id="rId2" Type="http://schemas.openxmlformats.org/officeDocument/2006/relationships/slide" Target="slides/slide6.xml"/><Relationship Id="rId1" Type="http://schemas.openxmlformats.org/officeDocument/2006/relationships/slide" Target="slides/slide4.xml"/><Relationship Id="rId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25" cy="496701"/>
          </a:xfrm>
          <a:prstGeom prst="rect">
            <a:avLst/>
          </a:prstGeom>
        </p:spPr>
        <p:txBody>
          <a:bodyPr vert="horz" lIns="83786" tIns="41893" rIns="83786" bIns="41893" rtlCol="0"/>
          <a:lstStyle>
            <a:lvl1pPr algn="l">
              <a:defRPr sz="11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923" y="0"/>
            <a:ext cx="2946325" cy="496701"/>
          </a:xfrm>
          <a:prstGeom prst="rect">
            <a:avLst/>
          </a:prstGeom>
        </p:spPr>
        <p:txBody>
          <a:bodyPr vert="horz" lIns="83786" tIns="41893" rIns="83786" bIns="41893" rtlCol="0"/>
          <a:lstStyle>
            <a:lvl1pPr algn="r">
              <a:defRPr sz="1100"/>
            </a:lvl1pPr>
          </a:lstStyle>
          <a:p>
            <a:fld id="{1DB82BC8-FAA4-4116-A1A3-8AE17D89AA86}" type="datetimeFigureOut">
              <a:rPr lang="en-GB" smtClean="0"/>
              <a:pPr/>
              <a:t>26/05/2015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464"/>
            <a:ext cx="2946325" cy="496700"/>
          </a:xfrm>
          <a:prstGeom prst="rect">
            <a:avLst/>
          </a:prstGeom>
        </p:spPr>
        <p:txBody>
          <a:bodyPr vert="horz" lIns="83786" tIns="41893" rIns="83786" bIns="41893" rtlCol="0" anchor="b"/>
          <a:lstStyle>
            <a:lvl1pPr algn="l">
              <a:defRPr sz="11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923" y="9428464"/>
            <a:ext cx="2946325" cy="496700"/>
          </a:xfrm>
          <a:prstGeom prst="rect">
            <a:avLst/>
          </a:prstGeom>
        </p:spPr>
        <p:txBody>
          <a:bodyPr vert="horz" lIns="83786" tIns="41893" rIns="83786" bIns="41893" rtlCol="0" anchor="b"/>
          <a:lstStyle>
            <a:lvl1pPr algn="r">
              <a:defRPr sz="1100"/>
            </a:lvl1pPr>
          </a:lstStyle>
          <a:p>
            <a:fld id="{E1880516-0C51-4CEE-B187-0F570707ECD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4292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1"/>
          <p:cNvSpPr>
            <a:spLocks noChangeArrowheads="1"/>
          </p:cNvSpPr>
          <p:nvPr/>
        </p:nvSpPr>
        <p:spPr bwMode="auto">
          <a:xfrm>
            <a:off x="0" y="0"/>
            <a:ext cx="6797675" cy="9926638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lIns="83786" tIns="41893" rIns="83786" bIns="41893" anchor="ctr"/>
          <a:lstStyle/>
          <a:p>
            <a:endParaRPr lang="lv-LV"/>
          </a:p>
        </p:txBody>
      </p:sp>
      <p:sp>
        <p:nvSpPr>
          <p:cNvPr id="8195" name="AutoShape 2"/>
          <p:cNvSpPr>
            <a:spLocks noChangeArrowheads="1"/>
          </p:cNvSpPr>
          <p:nvPr/>
        </p:nvSpPr>
        <p:spPr bwMode="auto">
          <a:xfrm>
            <a:off x="0" y="0"/>
            <a:ext cx="6797675" cy="9926638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83786" tIns="41893" rIns="83786" bIns="41893" anchor="ctr"/>
          <a:lstStyle/>
          <a:p>
            <a:endParaRPr lang="lv-LV"/>
          </a:p>
        </p:txBody>
      </p:sp>
      <p:sp>
        <p:nvSpPr>
          <p:cNvPr id="8196" name="AutoShape 3"/>
          <p:cNvSpPr>
            <a:spLocks noChangeArrowheads="1"/>
          </p:cNvSpPr>
          <p:nvPr/>
        </p:nvSpPr>
        <p:spPr bwMode="auto">
          <a:xfrm>
            <a:off x="0" y="0"/>
            <a:ext cx="6797675" cy="9926638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83786" tIns="41893" rIns="83786" bIns="41893" anchor="ctr"/>
          <a:lstStyle/>
          <a:p>
            <a:endParaRPr lang="lv-LV"/>
          </a:p>
        </p:txBody>
      </p:sp>
      <p:sp>
        <p:nvSpPr>
          <p:cNvPr id="8197" name="AutoShape 4"/>
          <p:cNvSpPr>
            <a:spLocks noChangeArrowheads="1"/>
          </p:cNvSpPr>
          <p:nvPr/>
        </p:nvSpPr>
        <p:spPr bwMode="auto">
          <a:xfrm>
            <a:off x="0" y="0"/>
            <a:ext cx="6797675" cy="9926638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83786" tIns="41893" rIns="83786" bIns="41893" anchor="ctr"/>
          <a:lstStyle/>
          <a:p>
            <a:endParaRPr lang="lv-LV"/>
          </a:p>
        </p:txBody>
      </p:sp>
      <p:sp>
        <p:nvSpPr>
          <p:cNvPr id="8198" name="AutoShape 5"/>
          <p:cNvSpPr>
            <a:spLocks noChangeArrowheads="1"/>
          </p:cNvSpPr>
          <p:nvPr/>
        </p:nvSpPr>
        <p:spPr bwMode="auto">
          <a:xfrm>
            <a:off x="0" y="0"/>
            <a:ext cx="6797675" cy="9926638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83786" tIns="41893" rIns="83786" bIns="41893" anchor="ctr"/>
          <a:lstStyle/>
          <a:p>
            <a:endParaRPr lang="lv-LV"/>
          </a:p>
        </p:txBody>
      </p:sp>
      <p:sp>
        <p:nvSpPr>
          <p:cNvPr id="8199" name="AutoShape 6"/>
          <p:cNvSpPr>
            <a:spLocks noChangeArrowheads="1"/>
          </p:cNvSpPr>
          <p:nvPr/>
        </p:nvSpPr>
        <p:spPr bwMode="auto">
          <a:xfrm>
            <a:off x="0" y="0"/>
            <a:ext cx="6797675" cy="9926638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83786" tIns="41893" rIns="83786" bIns="41893" anchor="ctr"/>
          <a:lstStyle/>
          <a:p>
            <a:endParaRPr lang="lv-LV"/>
          </a:p>
        </p:txBody>
      </p:sp>
      <p:sp>
        <p:nvSpPr>
          <p:cNvPr id="8200" name="AutoShape 7"/>
          <p:cNvSpPr>
            <a:spLocks noChangeArrowheads="1"/>
          </p:cNvSpPr>
          <p:nvPr/>
        </p:nvSpPr>
        <p:spPr bwMode="auto">
          <a:xfrm>
            <a:off x="0" y="0"/>
            <a:ext cx="6797675" cy="9926638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83786" tIns="41893" rIns="83786" bIns="41893" anchor="ctr"/>
          <a:lstStyle/>
          <a:p>
            <a:endParaRPr lang="lv-LV"/>
          </a:p>
        </p:txBody>
      </p:sp>
      <p:sp>
        <p:nvSpPr>
          <p:cNvPr id="8201" name="Rectangle 8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84163" y="754063"/>
            <a:ext cx="6216650" cy="37099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sp>
      <p:sp>
        <p:nvSpPr>
          <p:cNvPr id="2057" name="Rectangle 9"/>
          <p:cNvSpPr>
            <a:spLocks noGrp="1" noChangeArrowheads="1"/>
          </p:cNvSpPr>
          <p:nvPr>
            <p:ph type="body"/>
          </p:nvPr>
        </p:nvSpPr>
        <p:spPr bwMode="auto">
          <a:xfrm>
            <a:off x="679483" y="4714969"/>
            <a:ext cx="5427291" cy="4455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noProof="0" smtClean="0"/>
          </a:p>
        </p:txBody>
      </p:sp>
      <p:sp>
        <p:nvSpPr>
          <p:cNvPr id="8203" name="Text Box 10"/>
          <p:cNvSpPr txBox="1">
            <a:spLocks noChangeArrowheads="1"/>
          </p:cNvSpPr>
          <p:nvPr/>
        </p:nvSpPr>
        <p:spPr bwMode="auto">
          <a:xfrm>
            <a:off x="1" y="0"/>
            <a:ext cx="2943470" cy="48933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3786" tIns="41893" rIns="83786" bIns="41893" anchor="ctr"/>
          <a:lstStyle/>
          <a:p>
            <a:endParaRPr lang="lv-LV"/>
          </a:p>
        </p:txBody>
      </p:sp>
      <p:sp>
        <p:nvSpPr>
          <p:cNvPr id="8204" name="Text Box 11"/>
          <p:cNvSpPr txBox="1">
            <a:spLocks noChangeArrowheads="1"/>
          </p:cNvSpPr>
          <p:nvPr/>
        </p:nvSpPr>
        <p:spPr bwMode="auto">
          <a:xfrm>
            <a:off x="3847068" y="0"/>
            <a:ext cx="2943470" cy="48933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3786" tIns="41893" rIns="83786" bIns="41893" anchor="ctr"/>
          <a:lstStyle/>
          <a:p>
            <a:endParaRPr lang="lv-LV"/>
          </a:p>
        </p:txBody>
      </p:sp>
      <p:sp>
        <p:nvSpPr>
          <p:cNvPr id="8205" name="Text Box 12"/>
          <p:cNvSpPr txBox="1">
            <a:spLocks noChangeArrowheads="1"/>
          </p:cNvSpPr>
          <p:nvPr/>
        </p:nvSpPr>
        <p:spPr bwMode="auto">
          <a:xfrm>
            <a:off x="1" y="9428464"/>
            <a:ext cx="2943470" cy="48933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3786" tIns="41893" rIns="83786" bIns="41893" anchor="ctr"/>
          <a:lstStyle/>
          <a:p>
            <a:endParaRPr lang="lv-LV"/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sldNum"/>
          </p:nvPr>
        </p:nvSpPr>
        <p:spPr bwMode="auto">
          <a:xfrm>
            <a:off x="3847068" y="9428464"/>
            <a:ext cx="2939187" cy="484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300" smtClean="0">
                <a:solidFill>
                  <a:srgbClr val="000000"/>
                </a:solidFill>
                <a:latin typeface="Times New Roman" pitchFamily="18" charset="0"/>
                <a:cs typeface="Segoe UI" pitchFamily="34" charset="0"/>
              </a:defRPr>
            </a:lvl1pPr>
          </a:lstStyle>
          <a:p>
            <a:pPr>
              <a:defRPr/>
            </a:pPr>
            <a:fld id="{C15360C6-2FCF-4FFD-A992-300290FA129A}" type="slidenum">
              <a:rPr lang="lv-LV" altLang="en-US"/>
              <a:pPr>
                <a:defRPr/>
              </a:pPr>
              <a:t>‹#›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27451795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6E1258B2-FE5D-4610-B443-F0A5E6E5BF06}" type="slidenum">
              <a:rPr lang="lv-LV" altLang="en-US"/>
              <a:pPr/>
              <a:t>1</a:t>
            </a:fld>
            <a:endParaRPr lang="lv-LV" altLang="en-US"/>
          </a:p>
        </p:txBody>
      </p:sp>
      <p:sp>
        <p:nvSpPr>
          <p:cNvPr id="9219" name="Text Box 1"/>
          <p:cNvSpPr txBox="1">
            <a:spLocks noChangeArrowheads="1"/>
          </p:cNvSpPr>
          <p:nvPr/>
        </p:nvSpPr>
        <p:spPr bwMode="auto">
          <a:xfrm>
            <a:off x="3847068" y="9428464"/>
            <a:ext cx="2943470" cy="48933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algn="r">
              <a:buClrTx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</a:pPr>
            <a:fld id="{BA77469B-1287-401E-A5AA-13BB9C0B14E9}" type="slidenum">
              <a:rPr lang="lv-LV" altLang="en-US" sz="1300">
                <a:solidFill>
                  <a:srgbClr val="000000"/>
                </a:solidFill>
                <a:latin typeface="Times New Roman" pitchFamily="18" charset="0"/>
                <a:cs typeface="Segoe UI" pitchFamily="34" charset="0"/>
              </a:rPr>
              <a:pPr algn="r">
                <a:buClrTx/>
                <a:tabLst>
                  <a:tab pos="0" algn="l"/>
                  <a:tab pos="410205" algn="l"/>
                  <a:tab pos="821864" algn="l"/>
                  <a:tab pos="1233523" algn="l"/>
                  <a:tab pos="1645183" algn="l"/>
                  <a:tab pos="2056842" algn="l"/>
                  <a:tab pos="2468501" algn="l"/>
                  <a:tab pos="2880160" algn="l"/>
                  <a:tab pos="3291820" algn="l"/>
                  <a:tab pos="3703478" algn="l"/>
                  <a:tab pos="4115138" algn="l"/>
                  <a:tab pos="4526797" algn="l"/>
                  <a:tab pos="4938457" algn="l"/>
                  <a:tab pos="5350115" algn="l"/>
                  <a:tab pos="5761775" algn="l"/>
                  <a:tab pos="6173434" algn="l"/>
                  <a:tab pos="6585093" algn="l"/>
                  <a:tab pos="6996752" algn="l"/>
                  <a:tab pos="7408412" algn="l"/>
                  <a:tab pos="7820071" algn="l"/>
                  <a:tab pos="8231730" algn="l"/>
                </a:tabLst>
              </a:pPr>
              <a:t>1</a:t>
            </a:fld>
            <a:endParaRPr lang="lv-LV" altLang="en-US" sz="1300">
              <a:solidFill>
                <a:srgbClr val="000000"/>
              </a:solidFill>
              <a:latin typeface="Times New Roman" pitchFamily="18" charset="0"/>
              <a:cs typeface="Segoe UI" pitchFamily="34" charset="0"/>
            </a:endParaRPr>
          </a:p>
        </p:txBody>
      </p:sp>
      <p:sp>
        <p:nvSpPr>
          <p:cNvPr id="9220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7813" y="754063"/>
            <a:ext cx="6240462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922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79482" y="4714969"/>
            <a:ext cx="5428719" cy="4457038"/>
          </a:xfrm>
          <a:noFill/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tabLst>
                <a:tab pos="0" algn="l"/>
                <a:tab pos="451061" algn="l"/>
                <a:tab pos="903722" algn="l"/>
                <a:tab pos="1356382" algn="l"/>
                <a:tab pos="1810642" algn="l"/>
                <a:tab pos="2263303" algn="l"/>
                <a:tab pos="2715963" algn="l"/>
                <a:tab pos="3170223" algn="l"/>
                <a:tab pos="3622884" algn="l"/>
                <a:tab pos="4075544" algn="l"/>
                <a:tab pos="4529804" algn="l"/>
                <a:tab pos="4982465" algn="l"/>
                <a:tab pos="5435125" algn="l"/>
                <a:tab pos="5889384" algn="l"/>
                <a:tab pos="6342046" algn="l"/>
                <a:tab pos="6794706" algn="l"/>
                <a:tab pos="7247367" algn="l"/>
                <a:tab pos="7701627" algn="l"/>
                <a:tab pos="8154287" algn="l"/>
                <a:tab pos="8606948" algn="l"/>
                <a:tab pos="9061208" algn="l"/>
              </a:tabLst>
            </a:pPr>
            <a:fld id="{66C955AC-B6EC-4B4A-9913-2FF817227D56}" type="slidenum">
              <a:rPr lang="en-GB" smtClean="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pPr>
                <a:tabLst>
                  <a:tab pos="0" algn="l"/>
                  <a:tab pos="451061" algn="l"/>
                  <a:tab pos="903722" algn="l"/>
                  <a:tab pos="1356382" algn="l"/>
                  <a:tab pos="1810642" algn="l"/>
                  <a:tab pos="2263303" algn="l"/>
                  <a:tab pos="2715963" algn="l"/>
                  <a:tab pos="3170223" algn="l"/>
                  <a:tab pos="3622884" algn="l"/>
                  <a:tab pos="4075544" algn="l"/>
                  <a:tab pos="4529804" algn="l"/>
                  <a:tab pos="4982465" algn="l"/>
                  <a:tab pos="5435125" algn="l"/>
                  <a:tab pos="5889384" algn="l"/>
                  <a:tab pos="6342046" algn="l"/>
                  <a:tab pos="6794706" algn="l"/>
                  <a:tab pos="7247367" algn="l"/>
                  <a:tab pos="7701627" algn="l"/>
                  <a:tab pos="8154287" algn="l"/>
                  <a:tab pos="8606948" algn="l"/>
                  <a:tab pos="9061208" algn="l"/>
                </a:tabLst>
              </a:pPr>
              <a:t>4</a:t>
            </a:fld>
            <a:endParaRPr lang="en-GB" dirty="0" smtClean="0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9459" name="Text Box 1026"/>
          <p:cNvSpPr txBox="1">
            <a:spLocks noChangeArrowheads="1"/>
          </p:cNvSpPr>
          <p:nvPr/>
        </p:nvSpPr>
        <p:spPr bwMode="auto">
          <a:xfrm>
            <a:off x="983811" y="744420"/>
            <a:ext cx="4831672" cy="372368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2233" tIns="46116" rIns="92233" bIns="46116" anchor="ctr"/>
          <a:lstStyle/>
          <a:p>
            <a:endParaRPr lang="lv-LV">
              <a:solidFill>
                <a:schemeClr val="bg1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9460" name="Rectangle 1027"/>
          <p:cNvSpPr>
            <a:spLocks noGrp="1" noChangeArrowheads="1"/>
          </p:cNvSpPr>
          <p:nvPr>
            <p:ph type="body"/>
          </p:nvPr>
        </p:nvSpPr>
        <p:spPr>
          <a:xfrm>
            <a:off x="679607" y="4715709"/>
            <a:ext cx="5433609" cy="4463337"/>
          </a:xfrm>
          <a:noFill/>
          <a:ln/>
        </p:spPr>
        <p:txBody>
          <a:bodyPr wrap="none" anchor="ctr"/>
          <a:lstStyle/>
          <a:p>
            <a:endParaRPr lang="lv-LV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tabLst>
                <a:tab pos="0" algn="l"/>
                <a:tab pos="451061" algn="l"/>
                <a:tab pos="903722" algn="l"/>
                <a:tab pos="1356382" algn="l"/>
                <a:tab pos="1810642" algn="l"/>
                <a:tab pos="2263303" algn="l"/>
                <a:tab pos="2715963" algn="l"/>
                <a:tab pos="3170223" algn="l"/>
                <a:tab pos="3622884" algn="l"/>
                <a:tab pos="4075544" algn="l"/>
                <a:tab pos="4529804" algn="l"/>
                <a:tab pos="4982465" algn="l"/>
                <a:tab pos="5435125" algn="l"/>
                <a:tab pos="5889384" algn="l"/>
                <a:tab pos="6342046" algn="l"/>
                <a:tab pos="6794706" algn="l"/>
                <a:tab pos="7247367" algn="l"/>
                <a:tab pos="7701627" algn="l"/>
                <a:tab pos="8154287" algn="l"/>
                <a:tab pos="8606948" algn="l"/>
                <a:tab pos="9061208" algn="l"/>
              </a:tabLst>
            </a:pPr>
            <a:fld id="{66C955AC-B6EC-4B4A-9913-2FF817227D56}" type="slidenum">
              <a:rPr lang="en-GB" smtClean="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pPr>
                <a:tabLst>
                  <a:tab pos="0" algn="l"/>
                  <a:tab pos="451061" algn="l"/>
                  <a:tab pos="903722" algn="l"/>
                  <a:tab pos="1356382" algn="l"/>
                  <a:tab pos="1810642" algn="l"/>
                  <a:tab pos="2263303" algn="l"/>
                  <a:tab pos="2715963" algn="l"/>
                  <a:tab pos="3170223" algn="l"/>
                  <a:tab pos="3622884" algn="l"/>
                  <a:tab pos="4075544" algn="l"/>
                  <a:tab pos="4529804" algn="l"/>
                  <a:tab pos="4982465" algn="l"/>
                  <a:tab pos="5435125" algn="l"/>
                  <a:tab pos="5889384" algn="l"/>
                  <a:tab pos="6342046" algn="l"/>
                  <a:tab pos="6794706" algn="l"/>
                  <a:tab pos="7247367" algn="l"/>
                  <a:tab pos="7701627" algn="l"/>
                  <a:tab pos="8154287" algn="l"/>
                  <a:tab pos="8606948" algn="l"/>
                  <a:tab pos="9061208" algn="l"/>
                </a:tabLst>
              </a:pPr>
              <a:t>6</a:t>
            </a:fld>
            <a:endParaRPr lang="en-GB" dirty="0" smtClean="0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9459" name="Text Box 1026"/>
          <p:cNvSpPr txBox="1">
            <a:spLocks noChangeArrowheads="1"/>
          </p:cNvSpPr>
          <p:nvPr/>
        </p:nvSpPr>
        <p:spPr bwMode="auto">
          <a:xfrm>
            <a:off x="983811" y="744420"/>
            <a:ext cx="4831672" cy="372368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2233" tIns="46116" rIns="92233" bIns="46116" anchor="ctr"/>
          <a:lstStyle/>
          <a:p>
            <a:endParaRPr lang="lv-LV">
              <a:solidFill>
                <a:schemeClr val="bg1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9460" name="Rectangle 1027"/>
          <p:cNvSpPr>
            <a:spLocks noGrp="1" noChangeArrowheads="1"/>
          </p:cNvSpPr>
          <p:nvPr>
            <p:ph type="body"/>
          </p:nvPr>
        </p:nvSpPr>
        <p:spPr>
          <a:xfrm>
            <a:off x="679607" y="4715709"/>
            <a:ext cx="5433609" cy="4463337"/>
          </a:xfrm>
          <a:noFill/>
          <a:ln/>
        </p:spPr>
        <p:txBody>
          <a:bodyPr wrap="none" anchor="ctr"/>
          <a:lstStyle/>
          <a:p>
            <a:endParaRPr lang="lv-LV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tabLst>
                <a:tab pos="0" algn="l"/>
                <a:tab pos="451061" algn="l"/>
                <a:tab pos="903722" algn="l"/>
                <a:tab pos="1356382" algn="l"/>
                <a:tab pos="1810642" algn="l"/>
                <a:tab pos="2263303" algn="l"/>
                <a:tab pos="2715963" algn="l"/>
                <a:tab pos="3170223" algn="l"/>
                <a:tab pos="3622884" algn="l"/>
                <a:tab pos="4075544" algn="l"/>
                <a:tab pos="4529804" algn="l"/>
                <a:tab pos="4982465" algn="l"/>
                <a:tab pos="5435125" algn="l"/>
                <a:tab pos="5889384" algn="l"/>
                <a:tab pos="6342046" algn="l"/>
                <a:tab pos="6794706" algn="l"/>
                <a:tab pos="7247367" algn="l"/>
                <a:tab pos="7701627" algn="l"/>
                <a:tab pos="8154287" algn="l"/>
                <a:tab pos="8606948" algn="l"/>
                <a:tab pos="9061208" algn="l"/>
              </a:tabLst>
            </a:pPr>
            <a:fld id="{65921E3F-B49C-4994-B312-E632011F742A}" type="slidenum">
              <a:rPr lang="en-GB" smtClean="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pPr>
                <a:tabLst>
                  <a:tab pos="0" algn="l"/>
                  <a:tab pos="451061" algn="l"/>
                  <a:tab pos="903722" algn="l"/>
                  <a:tab pos="1356382" algn="l"/>
                  <a:tab pos="1810642" algn="l"/>
                  <a:tab pos="2263303" algn="l"/>
                  <a:tab pos="2715963" algn="l"/>
                  <a:tab pos="3170223" algn="l"/>
                  <a:tab pos="3622884" algn="l"/>
                  <a:tab pos="4075544" algn="l"/>
                  <a:tab pos="4529804" algn="l"/>
                  <a:tab pos="4982465" algn="l"/>
                  <a:tab pos="5435125" algn="l"/>
                  <a:tab pos="5889384" algn="l"/>
                  <a:tab pos="6342046" algn="l"/>
                  <a:tab pos="6794706" algn="l"/>
                  <a:tab pos="7247367" algn="l"/>
                  <a:tab pos="7701627" algn="l"/>
                  <a:tab pos="8154287" algn="l"/>
                  <a:tab pos="8606948" algn="l"/>
                  <a:tab pos="9061208" algn="l"/>
                </a:tabLst>
              </a:pPr>
              <a:t>9</a:t>
            </a:fld>
            <a:endParaRPr lang="en-GB" dirty="0" smtClean="0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0483" name="Text Box 1026"/>
          <p:cNvSpPr txBox="1">
            <a:spLocks noChangeArrowheads="1"/>
          </p:cNvSpPr>
          <p:nvPr/>
        </p:nvSpPr>
        <p:spPr bwMode="auto">
          <a:xfrm>
            <a:off x="983811" y="744420"/>
            <a:ext cx="4831672" cy="372368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2233" tIns="46116" rIns="92233" bIns="46116" anchor="ctr"/>
          <a:lstStyle/>
          <a:p>
            <a:endParaRPr lang="lv-LV">
              <a:solidFill>
                <a:schemeClr val="bg1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0484" name="Rectangle 1027"/>
          <p:cNvSpPr>
            <a:spLocks noGrp="1" noChangeArrowheads="1"/>
          </p:cNvSpPr>
          <p:nvPr>
            <p:ph type="body"/>
          </p:nvPr>
        </p:nvSpPr>
        <p:spPr>
          <a:xfrm>
            <a:off x="679607" y="4715709"/>
            <a:ext cx="5433609" cy="4463337"/>
          </a:xfrm>
          <a:noFill/>
          <a:ln/>
        </p:spPr>
        <p:txBody>
          <a:bodyPr wrap="none" anchor="ctr"/>
          <a:lstStyle/>
          <a:p>
            <a:endParaRPr lang="lv-LV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tabLst>
                <a:tab pos="0" algn="l"/>
                <a:tab pos="451061" algn="l"/>
                <a:tab pos="903722" algn="l"/>
                <a:tab pos="1356382" algn="l"/>
                <a:tab pos="1810642" algn="l"/>
                <a:tab pos="2263303" algn="l"/>
                <a:tab pos="2715963" algn="l"/>
                <a:tab pos="3170223" algn="l"/>
                <a:tab pos="3622884" algn="l"/>
                <a:tab pos="4075544" algn="l"/>
                <a:tab pos="4529804" algn="l"/>
                <a:tab pos="4982465" algn="l"/>
                <a:tab pos="5435125" algn="l"/>
                <a:tab pos="5889384" algn="l"/>
                <a:tab pos="6342046" algn="l"/>
                <a:tab pos="6794706" algn="l"/>
                <a:tab pos="7247367" algn="l"/>
                <a:tab pos="7701627" algn="l"/>
                <a:tab pos="8154287" algn="l"/>
                <a:tab pos="8606948" algn="l"/>
                <a:tab pos="9061208" algn="l"/>
              </a:tabLst>
            </a:pPr>
            <a:fld id="{66C955AC-B6EC-4B4A-9913-2FF817227D56}" type="slidenum">
              <a:rPr lang="en-GB" smtClean="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pPr>
                <a:tabLst>
                  <a:tab pos="0" algn="l"/>
                  <a:tab pos="451061" algn="l"/>
                  <a:tab pos="903722" algn="l"/>
                  <a:tab pos="1356382" algn="l"/>
                  <a:tab pos="1810642" algn="l"/>
                  <a:tab pos="2263303" algn="l"/>
                  <a:tab pos="2715963" algn="l"/>
                  <a:tab pos="3170223" algn="l"/>
                  <a:tab pos="3622884" algn="l"/>
                  <a:tab pos="4075544" algn="l"/>
                  <a:tab pos="4529804" algn="l"/>
                  <a:tab pos="4982465" algn="l"/>
                  <a:tab pos="5435125" algn="l"/>
                  <a:tab pos="5889384" algn="l"/>
                  <a:tab pos="6342046" algn="l"/>
                  <a:tab pos="6794706" algn="l"/>
                  <a:tab pos="7247367" algn="l"/>
                  <a:tab pos="7701627" algn="l"/>
                  <a:tab pos="8154287" algn="l"/>
                  <a:tab pos="8606948" algn="l"/>
                  <a:tab pos="9061208" algn="l"/>
                </a:tabLst>
              </a:pPr>
              <a:t>12</a:t>
            </a:fld>
            <a:endParaRPr lang="en-GB" dirty="0" smtClean="0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9459" name="Text Box 1026"/>
          <p:cNvSpPr txBox="1">
            <a:spLocks noChangeArrowheads="1"/>
          </p:cNvSpPr>
          <p:nvPr/>
        </p:nvSpPr>
        <p:spPr bwMode="auto">
          <a:xfrm>
            <a:off x="983811" y="744420"/>
            <a:ext cx="4831672" cy="372368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2233" tIns="46116" rIns="92233" bIns="46116" anchor="ctr"/>
          <a:lstStyle/>
          <a:p>
            <a:endParaRPr lang="lv-LV">
              <a:solidFill>
                <a:schemeClr val="bg1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9460" name="Rectangle 1027"/>
          <p:cNvSpPr>
            <a:spLocks noGrp="1" noChangeArrowheads="1"/>
          </p:cNvSpPr>
          <p:nvPr>
            <p:ph type="body"/>
          </p:nvPr>
        </p:nvSpPr>
        <p:spPr>
          <a:xfrm>
            <a:off x="679607" y="4715709"/>
            <a:ext cx="5433609" cy="4463337"/>
          </a:xfrm>
          <a:noFill/>
          <a:ln/>
        </p:spPr>
        <p:txBody>
          <a:bodyPr wrap="none" anchor="ctr"/>
          <a:lstStyle/>
          <a:p>
            <a:endParaRPr lang="lv-LV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9978" y="2347914"/>
            <a:ext cx="10773059" cy="16208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951" y="4283075"/>
            <a:ext cx="8871108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18715D-8E6C-4EB9-BDCC-B8062E7531C4}" type="slidenum">
              <a:rPr lang="lv-LV" altLang="en-US"/>
              <a:pPr>
                <a:defRPr/>
              </a:pPr>
              <a:t>‹#›</a:t>
            </a:fld>
            <a:endParaRPr lang="lv-LV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DB43BC-0E05-4FED-87D3-64D60AE5B36D}" type="slidenum">
              <a:rPr lang="lv-LV" altLang="en-US"/>
              <a:pPr>
                <a:defRPr/>
              </a:pPr>
              <a:t>‹#›</a:t>
            </a:fld>
            <a:endParaRPr lang="lv-LV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74464" y="301626"/>
            <a:ext cx="2845940" cy="58388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2654" y="301626"/>
            <a:ext cx="8350218" cy="58388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6F244B-107E-4221-AC79-BBAE2263710E}" type="slidenum">
              <a:rPr lang="lv-LV" altLang="en-US"/>
              <a:pPr>
                <a:defRPr/>
              </a:pPr>
              <a:t>‹#›</a:t>
            </a:fld>
            <a:endParaRPr lang="lv-LV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3"/>
          <p:cNvSpPr>
            <a:spLocks noGrp="1"/>
          </p:cNvSpPr>
          <p:nvPr userDrawn="1"/>
        </p:nvSpPr>
        <p:spPr>
          <a:xfrm>
            <a:off x="10890872" y="393734"/>
            <a:ext cx="1089087" cy="314986"/>
          </a:xfrm>
        </p:spPr>
        <p:txBody>
          <a:bodyPr lIns="100794" tIns="50397" rIns="100794" bIns="50397"/>
          <a:lstStyle/>
          <a:p>
            <a:pPr>
              <a:defRPr/>
            </a:pPr>
            <a:endParaRPr lang="lv-LV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693017" y="708699"/>
            <a:ext cx="11286981" cy="1023713"/>
          </a:xfrm>
        </p:spPr>
        <p:txBody>
          <a:bodyPr/>
          <a:lstStyle>
            <a:lvl1pPr>
              <a:defRPr sz="44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lv-LV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/>
          </p:nvPr>
        </p:nvSpPr>
        <p:spPr>
          <a:xfrm>
            <a:off x="693017" y="1732411"/>
            <a:ext cx="11286981" cy="708724"/>
          </a:xfrm>
        </p:spPr>
        <p:txBody>
          <a:bodyPr/>
          <a:lstStyle>
            <a:lvl1pPr>
              <a:defRPr sz="4000">
                <a:solidFill>
                  <a:srgbClr val="0069A6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4"/>
          </p:nvPr>
        </p:nvSpPr>
        <p:spPr>
          <a:xfrm>
            <a:off x="693057" y="2441135"/>
            <a:ext cx="11286903" cy="4567314"/>
          </a:xfrm>
        </p:spPr>
        <p:txBody>
          <a:bodyPr/>
          <a:lstStyle>
            <a:lvl1pPr>
              <a:defRPr sz="3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693017" y="708699"/>
            <a:ext cx="11286981" cy="1023713"/>
          </a:xfrm>
        </p:spPr>
        <p:txBody>
          <a:bodyPr/>
          <a:lstStyle>
            <a:lvl1pPr>
              <a:defRPr sz="44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lv-LV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/>
          </p:nvPr>
        </p:nvSpPr>
        <p:spPr>
          <a:xfrm>
            <a:off x="693017" y="1732411"/>
            <a:ext cx="11286981" cy="708724"/>
          </a:xfrm>
        </p:spPr>
        <p:txBody>
          <a:bodyPr/>
          <a:lstStyle>
            <a:lvl1pPr>
              <a:defRPr sz="4000">
                <a:solidFill>
                  <a:srgbClr val="0069A6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4"/>
          </p:nvPr>
        </p:nvSpPr>
        <p:spPr>
          <a:xfrm>
            <a:off x="693057" y="2441135"/>
            <a:ext cx="11286903" cy="4567314"/>
          </a:xfrm>
        </p:spPr>
        <p:txBody>
          <a:bodyPr/>
          <a:lstStyle>
            <a:lvl1pPr>
              <a:defRPr sz="3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AEE351-256B-434D-B5DA-4F5348350C42}" type="slidenum">
              <a:rPr lang="lv-LV" altLang="en-US"/>
              <a:pPr>
                <a:defRPr/>
              </a:pPr>
              <a:t>‹#›</a:t>
            </a:fld>
            <a:endParaRPr lang="lv-LV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1866" y="4857751"/>
            <a:ext cx="10771064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1866" y="3203576"/>
            <a:ext cx="10771064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364355-6158-4EA1-8667-9AE2AEFBAB66}" type="slidenum">
              <a:rPr lang="lv-LV" altLang="en-US"/>
              <a:pPr>
                <a:defRPr/>
              </a:pPr>
              <a:t>‹#›</a:t>
            </a:fld>
            <a:endParaRPr lang="lv-LV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2654" y="1768476"/>
            <a:ext cx="5470350" cy="4371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4596" y="1768476"/>
            <a:ext cx="5472347" cy="4371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3438B3-3DCA-4318-BD3D-42E593593A7F}" type="slidenum">
              <a:rPr lang="lv-LV" altLang="en-US"/>
              <a:pPr>
                <a:defRPr/>
              </a:pPr>
              <a:t>‹#›</a:t>
            </a:fld>
            <a:endParaRPr lang="lv-LV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649" y="303214"/>
            <a:ext cx="11405712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4648" y="1692275"/>
            <a:ext cx="5598080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4648" y="2397125"/>
            <a:ext cx="5598080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38290" y="1692275"/>
            <a:ext cx="560207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38290" y="2397125"/>
            <a:ext cx="560207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75E139-68B0-4DB4-9C38-379CF6D9C5A4}" type="slidenum">
              <a:rPr lang="lv-LV" altLang="en-US"/>
              <a:pPr>
                <a:defRPr/>
              </a:pPr>
              <a:t>‹#›</a:t>
            </a:fld>
            <a:endParaRPr lang="lv-LV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8367BD-81C8-46C7-A2B2-28813B737D42}" type="slidenum">
              <a:rPr lang="lv-LV" altLang="en-US"/>
              <a:pPr>
                <a:defRPr/>
              </a:pPr>
              <a:t>‹#›</a:t>
            </a:fld>
            <a:endParaRPr lang="lv-LV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BFA54-B47A-42F3-86D1-73614169E259}" type="slidenum">
              <a:rPr lang="lv-LV" altLang="en-US"/>
              <a:pPr>
                <a:defRPr/>
              </a:pPr>
              <a:t>‹#›</a:t>
            </a:fld>
            <a:endParaRPr lang="lv-LV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648" y="301626"/>
            <a:ext cx="4169123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5449" y="301625"/>
            <a:ext cx="7084913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4648" y="1581151"/>
            <a:ext cx="4169123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4D8625-7654-4969-816E-A8242D7747ED}" type="slidenum">
              <a:rPr lang="lv-LV" altLang="en-US"/>
              <a:pPr>
                <a:defRPr/>
              </a:pPr>
              <a:t>‹#›</a:t>
            </a:fld>
            <a:endParaRPr lang="lv-LV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4710" y="5291139"/>
            <a:ext cx="7603808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84710" y="674689"/>
            <a:ext cx="7603808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84710" y="5916613"/>
            <a:ext cx="7603808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A06865-BB3B-442C-8788-5ADEC9F7C8A5}" type="slidenum">
              <a:rPr lang="lv-LV" altLang="en-US"/>
              <a:pPr>
                <a:defRPr/>
              </a:pPr>
              <a:t>‹#›</a:t>
            </a:fld>
            <a:endParaRPr lang="lv-LV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32654" y="301626"/>
            <a:ext cx="11387750" cy="1249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2653" y="1768476"/>
            <a:ext cx="11134289" cy="4371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outline text format</a:t>
            </a:r>
          </a:p>
          <a:p>
            <a:pPr lvl="1"/>
            <a:r>
              <a:rPr lang="en-GB" altLang="en-US" smtClean="0"/>
              <a:t>Second Outline Level</a:t>
            </a:r>
          </a:p>
          <a:p>
            <a:pPr lvl="2"/>
            <a:r>
              <a:rPr lang="en-GB" altLang="en-US" smtClean="0"/>
              <a:t>Third Outline Level</a:t>
            </a:r>
          </a:p>
          <a:p>
            <a:pPr lvl="3"/>
            <a:r>
              <a:rPr lang="en-GB" altLang="en-US" smtClean="0"/>
              <a:t>Fourth Outline Level</a:t>
            </a:r>
          </a:p>
          <a:p>
            <a:pPr lvl="4"/>
            <a:r>
              <a:rPr lang="en-GB" altLang="en-US" smtClean="0"/>
              <a:t>Fifth Outline Level</a:t>
            </a:r>
          </a:p>
          <a:p>
            <a:pPr lvl="4"/>
            <a:r>
              <a:rPr lang="en-GB" altLang="en-US" smtClean="0"/>
              <a:t>Sixth Outline Level</a:t>
            </a:r>
          </a:p>
          <a:p>
            <a:pPr lvl="4"/>
            <a:r>
              <a:rPr lang="en-GB" altLang="en-US" smtClean="0"/>
              <a:t>Seventh Outline Level</a:t>
            </a:r>
          </a:p>
          <a:p>
            <a:pPr lvl="4"/>
            <a:r>
              <a:rPr lang="en-GB" altLang="en-US" smtClean="0"/>
              <a:t>Eighth Outline Level</a:t>
            </a:r>
          </a:p>
          <a:p>
            <a:pPr lvl="4"/>
            <a:r>
              <a:rPr lang="en-GB" altLang="en-US" smtClean="0"/>
              <a:t>Ninth Outline Level</a:t>
            </a:r>
          </a:p>
        </p:txBody>
      </p:sp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632654" y="6886576"/>
            <a:ext cx="2941736" cy="5127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lv-LV"/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4334769" y="6886576"/>
            <a:ext cx="4007466" cy="5127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lv-LV"/>
          </a:p>
        </p:txBody>
      </p:sp>
      <p:sp>
        <p:nvSpPr>
          <p:cNvPr id="2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9086651" y="6886575"/>
            <a:ext cx="2935748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01843EEB-6AC4-462C-BF87-7F865BB0F891}" type="slidenum">
              <a:rPr lang="lv-LV" altLang="en-US"/>
              <a:pPr>
                <a:defRPr/>
              </a:pPr>
              <a:t>‹#›</a:t>
            </a:fld>
            <a:endParaRPr lang="lv-LV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3" r:id="rId13"/>
  </p:sldLayoutIdLst>
  <p:timing>
    <p:tnLst>
      <p:par>
        <p:cTn id="1" dur="indefinite" restart="never" nodeType="tmRoot"/>
      </p:par>
    </p:tnLst>
  </p:timing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itchFamily="34" charset="0"/>
          <a:ea typeface="Microsoft YaHei" pitchFamily="34" charset="-122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itchFamily="34" charset="0"/>
          <a:ea typeface="Microsoft YaHei" pitchFamily="34" charset="-122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itchFamily="34" charset="0"/>
          <a:ea typeface="Microsoft YaHei" pitchFamily="34" charset="-122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itchFamily="34" charset="0"/>
          <a:ea typeface="Microsoft YaHei" pitchFamily="34" charset="-122"/>
        </a:defRPr>
      </a:lvl5pPr>
      <a:lvl6pPr marL="25146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itchFamily="34" charset="0"/>
          <a:ea typeface="Microsoft YaHei" pitchFamily="34" charset="-122"/>
        </a:defRPr>
      </a:lvl6pPr>
      <a:lvl7pPr marL="29718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itchFamily="34" charset="0"/>
          <a:ea typeface="Microsoft YaHei" pitchFamily="34" charset="-122"/>
        </a:defRPr>
      </a:lvl7pPr>
      <a:lvl8pPr marL="3429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itchFamily="34" charset="0"/>
          <a:ea typeface="Microsoft YaHei" pitchFamily="34" charset="-122"/>
        </a:defRPr>
      </a:lvl8pPr>
      <a:lvl9pPr marL="3886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itchFamily="34" charset="0"/>
          <a:ea typeface="Microsoft YaHei" pitchFamily="34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13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mailto:aiga.petkevica@kurzemesregions.lv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microsoft.com/office/2007/relationships/hdphoto" Target="../media/hdphoto2.wdp"/><Relationship Id="rId7" Type="http://schemas.openxmlformats.org/officeDocument/2006/relationships/image" Target="../media/image2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13" Type="http://schemas.openxmlformats.org/officeDocument/2006/relationships/image" Target="../media/image34.png"/><Relationship Id="rId3" Type="http://schemas.openxmlformats.org/officeDocument/2006/relationships/image" Target="../media/image3.jpg"/><Relationship Id="rId7" Type="http://schemas.openxmlformats.org/officeDocument/2006/relationships/image" Target="../media/image28.jpeg"/><Relationship Id="rId12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jpeg"/><Relationship Id="rId11" Type="http://schemas.openxmlformats.org/officeDocument/2006/relationships/image" Target="../media/image32.png"/><Relationship Id="rId5" Type="http://schemas.openxmlformats.org/officeDocument/2006/relationships/image" Target="../media/image26.jpe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5.jpg"/><Relationship Id="rId9" Type="http://schemas.openxmlformats.org/officeDocument/2006/relationships/image" Target="../media/image30.jpeg"/><Relationship Id="rId14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9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51.jpg"/><Relationship Id="rId10" Type="http://schemas.openxmlformats.org/officeDocument/2006/relationships/image" Target="../media/image54.jpeg"/><Relationship Id="rId4" Type="http://schemas.openxmlformats.org/officeDocument/2006/relationships/image" Target="../media/image50.jpeg"/><Relationship Id="rId9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2448074" y="5498352"/>
            <a:ext cx="8146652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lv-LV" altLang="en-US" sz="2800" b="1" dirty="0" err="1" smtClean="0">
                <a:solidFill>
                  <a:schemeClr val="tx1"/>
                </a:solidFill>
              </a:rPr>
              <a:t>Summary</a:t>
            </a:r>
            <a:r>
              <a:rPr lang="lv-LV" altLang="en-US" sz="2800" b="1" dirty="0" smtClean="0">
                <a:solidFill>
                  <a:schemeClr val="tx1"/>
                </a:solidFill>
              </a:rPr>
              <a:t> </a:t>
            </a:r>
            <a:r>
              <a:rPr lang="lv-LV" altLang="en-US" sz="2800" b="1" dirty="0" err="1" smtClean="0">
                <a:solidFill>
                  <a:schemeClr val="tx1"/>
                </a:solidFill>
              </a:rPr>
              <a:t>of</a:t>
            </a:r>
            <a:r>
              <a:rPr lang="lv-LV" altLang="en-US" sz="2800" b="1" dirty="0" smtClean="0">
                <a:solidFill>
                  <a:schemeClr val="tx1"/>
                </a:solidFill>
              </a:rPr>
              <a:t> </a:t>
            </a:r>
            <a:r>
              <a:rPr lang="lv-LV" altLang="en-US" sz="2800" b="1" dirty="0" err="1" smtClean="0">
                <a:solidFill>
                  <a:schemeClr val="tx1"/>
                </a:solidFill>
              </a:rPr>
              <a:t>the</a:t>
            </a:r>
            <a:r>
              <a:rPr lang="lv-LV" altLang="en-US" sz="2800" b="1" dirty="0" smtClean="0">
                <a:solidFill>
                  <a:schemeClr val="tx1"/>
                </a:solidFill>
              </a:rPr>
              <a:t> Project </a:t>
            </a:r>
            <a:r>
              <a:rPr lang="lv-LV" altLang="en-US" sz="2800" b="1" dirty="0" err="1" smtClean="0">
                <a:solidFill>
                  <a:schemeClr val="tx1"/>
                </a:solidFill>
              </a:rPr>
              <a:t>results</a:t>
            </a:r>
            <a:endParaRPr lang="lv-LV" altLang="en-US" sz="2800" b="1" dirty="0" smtClean="0">
              <a:solidFill>
                <a:schemeClr val="tx1"/>
              </a:solidFill>
            </a:endParaRPr>
          </a:p>
          <a:p>
            <a:pPr algn="ctr" eaLnBrk="1">
              <a:buClrTx/>
              <a:buFontTx/>
              <a:buNone/>
            </a:pPr>
            <a:r>
              <a:rPr lang="lv-LV" altLang="en-US" sz="2800" b="1" dirty="0" smtClean="0">
                <a:solidFill>
                  <a:schemeClr val="tx1"/>
                </a:solidFill>
              </a:rPr>
              <a:t>Aiga </a:t>
            </a:r>
            <a:r>
              <a:rPr lang="lv-LV" altLang="en-US" sz="2800" b="1" dirty="0" err="1" smtClean="0">
                <a:solidFill>
                  <a:schemeClr val="tx1"/>
                </a:solidFill>
              </a:rPr>
              <a:t>Petkēvica</a:t>
            </a:r>
            <a:r>
              <a:rPr lang="lv-LV" altLang="en-US" sz="2800" b="1" dirty="0" smtClean="0">
                <a:solidFill>
                  <a:schemeClr val="tx1"/>
                </a:solidFill>
              </a:rPr>
              <a:t>, </a:t>
            </a:r>
            <a:r>
              <a:rPr lang="lv-LV" altLang="en-US" sz="2800" b="1" dirty="0" err="1" smtClean="0">
                <a:solidFill>
                  <a:schemeClr val="tx1"/>
                </a:solidFill>
              </a:rPr>
              <a:t>Riverways</a:t>
            </a:r>
            <a:r>
              <a:rPr lang="lv-LV" altLang="en-US" sz="2800" b="1" dirty="0" smtClean="0">
                <a:solidFill>
                  <a:schemeClr val="tx1"/>
                </a:solidFill>
              </a:rPr>
              <a:t> </a:t>
            </a:r>
            <a:r>
              <a:rPr lang="lv-LV" altLang="en-US" sz="2800" b="1" dirty="0" err="1" smtClean="0">
                <a:solidFill>
                  <a:schemeClr val="tx1"/>
                </a:solidFill>
              </a:rPr>
              <a:t>project</a:t>
            </a:r>
            <a:r>
              <a:rPr lang="lv-LV" altLang="en-US" sz="2800" b="1" dirty="0" smtClean="0">
                <a:solidFill>
                  <a:schemeClr val="tx1"/>
                </a:solidFill>
              </a:rPr>
              <a:t> </a:t>
            </a:r>
            <a:r>
              <a:rPr lang="lv-LV" altLang="en-US" sz="2800" b="1" dirty="0" err="1" smtClean="0">
                <a:solidFill>
                  <a:schemeClr val="tx1"/>
                </a:solidFill>
              </a:rPr>
              <a:t>manager</a:t>
            </a:r>
            <a:endParaRPr lang="lv-LV" altLang="en-US" sz="2800" b="1" dirty="0">
              <a:solidFill>
                <a:schemeClr val="tx1"/>
              </a:solidFill>
            </a:endParaRPr>
          </a:p>
          <a:p>
            <a:pPr algn="ctr" eaLnBrk="1">
              <a:buClrTx/>
              <a:buFontTx/>
              <a:buNone/>
            </a:pPr>
            <a:endParaRPr lang="lv-LV" altLang="en-US" sz="2400" dirty="0" smtClean="0">
              <a:solidFill>
                <a:srgbClr val="000000"/>
              </a:solidFill>
            </a:endParaRPr>
          </a:p>
          <a:p>
            <a:pPr algn="ctr" eaLnBrk="1">
              <a:buClrTx/>
              <a:buFontTx/>
              <a:buNone/>
            </a:pPr>
            <a:r>
              <a:rPr lang="lv-LV" altLang="en-US" sz="2400" dirty="0" err="1" smtClean="0">
                <a:solidFill>
                  <a:srgbClr val="000000"/>
                </a:solidFill>
              </a:rPr>
              <a:t>May</a:t>
            </a:r>
            <a:r>
              <a:rPr lang="lv-LV" altLang="en-US" sz="2400" dirty="0" smtClean="0">
                <a:solidFill>
                  <a:srgbClr val="000000"/>
                </a:solidFill>
              </a:rPr>
              <a:t> 26, 2015</a:t>
            </a:r>
          </a:p>
          <a:p>
            <a:pPr algn="ctr" eaLnBrk="1">
              <a:buClrTx/>
              <a:buFontTx/>
              <a:buNone/>
            </a:pPr>
            <a:r>
              <a:rPr lang="lv-LV" altLang="en-US" sz="2400" dirty="0" err="1" smtClean="0">
                <a:solidFill>
                  <a:srgbClr val="000000"/>
                </a:solidFill>
              </a:rPr>
              <a:t>Hapsalu</a:t>
            </a:r>
            <a:r>
              <a:rPr lang="lv-LV" altLang="en-US" sz="2400" dirty="0" smtClean="0">
                <a:solidFill>
                  <a:srgbClr val="000000"/>
                </a:solidFill>
              </a:rPr>
              <a:t>, </a:t>
            </a:r>
            <a:r>
              <a:rPr lang="lv-LV" altLang="en-US" sz="2400" dirty="0" err="1" smtClean="0">
                <a:solidFill>
                  <a:srgbClr val="000000"/>
                </a:solidFill>
              </a:rPr>
              <a:t>Estonia</a:t>
            </a:r>
            <a:endParaRPr lang="lv-LV" altLang="en-US" sz="2400" dirty="0" smtClean="0">
              <a:solidFill>
                <a:srgbClr val="000000"/>
              </a:solidFill>
            </a:endParaRPr>
          </a:p>
          <a:p>
            <a:pPr algn="ctr" eaLnBrk="1">
              <a:buClrTx/>
              <a:buFontTx/>
              <a:buNone/>
            </a:pPr>
            <a:endParaRPr lang="lv-LV" altLang="en-US" sz="2400" dirty="0">
              <a:solidFill>
                <a:schemeClr val="tx1"/>
              </a:solidFill>
            </a:endParaRPr>
          </a:p>
          <a:p>
            <a:pPr algn="ctr" eaLnBrk="1">
              <a:buClrTx/>
              <a:buFontTx/>
              <a:buNone/>
            </a:pPr>
            <a:endParaRPr lang="lv-LV" altLang="en-US" sz="2400" dirty="0" smtClean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92090" y="3725106"/>
            <a:ext cx="7661573" cy="1981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Tx/>
            </a:pPr>
            <a:r>
              <a:rPr lang="en-US" sz="36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Development of water tourism as nature and active tourism component in Latvia and Estonia</a:t>
            </a:r>
            <a:endParaRPr lang="lv-LV" altLang="en-US" sz="3600" dirty="0">
              <a:solidFill>
                <a:srgbClr val="002060"/>
              </a:solidFill>
            </a:endParaRPr>
          </a:p>
          <a:p>
            <a:pPr lvl="0" algn="ctr">
              <a:buClrTx/>
            </a:pPr>
            <a:endParaRPr lang="lv-LV" altLang="en-US" sz="2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3294">
            <a:off x="1008057" y="1670791"/>
            <a:ext cx="1230517" cy="24269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85043" y="107429"/>
            <a:ext cx="9505056" cy="607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3600" b="1" dirty="0" err="1">
                <a:solidFill>
                  <a:srgbClr val="004586"/>
                </a:solidFill>
              </a:rPr>
              <a:t>Detailed</a:t>
            </a:r>
            <a:r>
              <a:rPr lang="lv-LV" sz="3600" b="1" dirty="0">
                <a:solidFill>
                  <a:srgbClr val="004586"/>
                </a:solidFill>
              </a:rPr>
              <a:t> </a:t>
            </a:r>
            <a:r>
              <a:rPr lang="lv-LV" sz="3600" b="1" dirty="0" err="1">
                <a:solidFill>
                  <a:srgbClr val="004586"/>
                </a:solidFill>
              </a:rPr>
              <a:t>river</a:t>
            </a:r>
            <a:r>
              <a:rPr lang="lv-LV" sz="3600" b="1" dirty="0">
                <a:solidFill>
                  <a:srgbClr val="004586"/>
                </a:solidFill>
              </a:rPr>
              <a:t> </a:t>
            </a:r>
            <a:r>
              <a:rPr lang="lv-LV" sz="3600" b="1" dirty="0" err="1">
                <a:solidFill>
                  <a:srgbClr val="004586"/>
                </a:solidFill>
              </a:rPr>
              <a:t>guides</a:t>
            </a:r>
            <a:r>
              <a:rPr lang="lv-LV" sz="3600" b="1" dirty="0">
                <a:solidFill>
                  <a:srgbClr val="004586"/>
                </a:solidFill>
              </a:rPr>
              <a:t> – 46 </a:t>
            </a:r>
            <a:r>
              <a:rPr lang="lv-LV" sz="3600" b="1" dirty="0" err="1">
                <a:solidFill>
                  <a:srgbClr val="004586"/>
                </a:solidFill>
              </a:rPr>
              <a:t>detailed</a:t>
            </a:r>
            <a:r>
              <a:rPr lang="lv-LV" sz="3600" b="1" dirty="0">
                <a:solidFill>
                  <a:srgbClr val="004586"/>
                </a:solidFill>
              </a:rPr>
              <a:t> </a:t>
            </a:r>
            <a:r>
              <a:rPr lang="lv-LV" sz="3600" b="1" dirty="0" err="1">
                <a:solidFill>
                  <a:srgbClr val="004586"/>
                </a:solidFill>
              </a:rPr>
              <a:t>maps</a:t>
            </a:r>
            <a:endParaRPr lang="lv-LV" sz="3600" b="1" dirty="0">
              <a:solidFill>
                <a:srgbClr val="004586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22" t="15395" r="34488" b="10845"/>
          <a:stretch/>
        </p:blipFill>
        <p:spPr>
          <a:xfrm>
            <a:off x="49339" y="1748565"/>
            <a:ext cx="1155739" cy="2438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04" t="20114" r="48636" b="20416"/>
          <a:stretch/>
        </p:blipFill>
        <p:spPr>
          <a:xfrm rot="2042342">
            <a:off x="3317473" y="2253837"/>
            <a:ext cx="1110655" cy="22241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04" t="13430" r="46439" b="13271"/>
          <a:stretch/>
        </p:blipFill>
        <p:spPr>
          <a:xfrm rot="1184778">
            <a:off x="2079224" y="1977927"/>
            <a:ext cx="1202689" cy="242316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40768" y="1932157"/>
            <a:ext cx="7602766" cy="5158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lv-LV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r>
              <a:rPr lang="lv-LV" sz="2800" dirty="0" err="1" smtClean="0">
                <a:solidFill>
                  <a:srgbClr val="003399"/>
                </a:solidFill>
                <a:latin typeface="Calibri" panose="020F0502020204030204" pitchFamily="34" charset="0"/>
              </a:rPr>
              <a:t>Kasari</a:t>
            </a:r>
            <a:r>
              <a:rPr lang="lv-LV" sz="2800" dirty="0" smtClean="0">
                <a:solidFill>
                  <a:srgbClr val="003399"/>
                </a:solidFill>
                <a:latin typeface="Calibri" panose="020F0502020204030204" pitchFamily="34" charset="0"/>
              </a:rPr>
              <a:t>  </a:t>
            </a:r>
            <a:r>
              <a:rPr lang="lv-LV" sz="2800" dirty="0" err="1" smtClean="0">
                <a:solidFill>
                  <a:srgbClr val="003399"/>
                </a:solidFill>
                <a:latin typeface="Calibri" panose="020F0502020204030204" pitchFamily="34" charset="0"/>
              </a:rPr>
              <a:t>Hapsalu</a:t>
            </a:r>
            <a:r>
              <a:rPr lang="lv-LV" sz="2800" dirty="0" smtClean="0">
                <a:solidFill>
                  <a:srgbClr val="003399"/>
                </a:solidFill>
                <a:latin typeface="Calibri" panose="020F0502020204030204" pitchFamily="34" charset="0"/>
              </a:rPr>
              <a:t> </a:t>
            </a:r>
            <a:r>
              <a:rPr lang="lv-LV" sz="2800" dirty="0" err="1" smtClean="0">
                <a:solidFill>
                  <a:srgbClr val="003399"/>
                </a:solidFill>
                <a:latin typeface="Calibri" panose="020F0502020204030204" pitchFamily="34" charset="0"/>
              </a:rPr>
              <a:t>bay</a:t>
            </a:r>
            <a:r>
              <a:rPr lang="lv-LV" sz="2800" dirty="0" smtClean="0">
                <a:solidFill>
                  <a:srgbClr val="003399"/>
                </a:solidFill>
                <a:latin typeface="Calibri" panose="020F0502020204030204" pitchFamily="34" charset="0"/>
              </a:rPr>
              <a:t> </a:t>
            </a:r>
            <a:r>
              <a:rPr lang="lv-LV" sz="2800" dirty="0" err="1" smtClean="0">
                <a:solidFill>
                  <a:srgbClr val="003399"/>
                </a:solidFill>
                <a:latin typeface="Calibri" panose="020F0502020204030204" pitchFamily="34" charset="0"/>
              </a:rPr>
              <a:t>Põltsamaa</a:t>
            </a:r>
            <a:r>
              <a:rPr lang="lv-LV" sz="2800" dirty="0" smtClean="0">
                <a:solidFill>
                  <a:srgbClr val="003399"/>
                </a:solidFill>
                <a:latin typeface="Calibri" panose="020F0502020204030204" pitchFamily="34" charset="0"/>
              </a:rPr>
              <a:t> </a:t>
            </a:r>
            <a:r>
              <a:rPr lang="lv-LV" sz="2800" dirty="0" err="1" smtClean="0">
                <a:solidFill>
                  <a:srgbClr val="003399"/>
                </a:solidFill>
                <a:latin typeface="Calibri" panose="020F0502020204030204" pitchFamily="34" charset="0"/>
              </a:rPr>
              <a:t>Mustjõgi</a:t>
            </a:r>
            <a:r>
              <a:rPr lang="lv-LV" sz="2800" dirty="0" smtClean="0">
                <a:solidFill>
                  <a:srgbClr val="003399"/>
                </a:solidFill>
                <a:latin typeface="Calibri" panose="020F0502020204030204" pitchFamily="34" charset="0"/>
              </a:rPr>
              <a:t> </a:t>
            </a:r>
            <a:r>
              <a:rPr lang="lv-LV" sz="2800" dirty="0" err="1" smtClean="0">
                <a:solidFill>
                  <a:srgbClr val="003399"/>
                </a:solidFill>
                <a:latin typeface="Calibri" panose="020F0502020204030204" pitchFamily="34" charset="0"/>
              </a:rPr>
              <a:t>Õhne</a:t>
            </a:r>
            <a:r>
              <a:rPr lang="lv-LV" sz="2800" dirty="0" smtClean="0">
                <a:solidFill>
                  <a:srgbClr val="003399"/>
                </a:solidFill>
                <a:latin typeface="Calibri" panose="020F0502020204030204" pitchFamily="34" charset="0"/>
              </a:rPr>
              <a:t> </a:t>
            </a:r>
            <a:r>
              <a:rPr lang="lv-LV" sz="2800" dirty="0" err="1" smtClean="0">
                <a:solidFill>
                  <a:srgbClr val="003399"/>
                </a:solidFill>
                <a:latin typeface="Calibri" panose="020F0502020204030204" pitchFamily="34" charset="0"/>
              </a:rPr>
              <a:t>Väike</a:t>
            </a:r>
            <a:r>
              <a:rPr lang="lv-LV" sz="2800" dirty="0" smtClean="0">
                <a:solidFill>
                  <a:srgbClr val="003399"/>
                </a:solidFill>
                <a:latin typeface="Calibri" panose="020F0502020204030204" pitchFamily="34" charset="0"/>
              </a:rPr>
              <a:t> </a:t>
            </a:r>
            <a:r>
              <a:rPr lang="lv-LV" sz="2800" dirty="0" err="1" smtClean="0">
                <a:solidFill>
                  <a:srgbClr val="003399"/>
                </a:solidFill>
                <a:latin typeface="Calibri" panose="020F0502020204030204" pitchFamily="34" charset="0"/>
              </a:rPr>
              <a:t>Emajõgi</a:t>
            </a:r>
            <a:r>
              <a:rPr lang="lv-LV" sz="2800" dirty="0" smtClean="0">
                <a:solidFill>
                  <a:srgbClr val="003399"/>
                </a:solidFill>
                <a:latin typeface="Calibri" panose="020F0502020204030204" pitchFamily="34" charset="0"/>
              </a:rPr>
              <a:t> Elva </a:t>
            </a:r>
            <a:r>
              <a:rPr lang="lv-LV" sz="2800" dirty="0" err="1" smtClean="0">
                <a:solidFill>
                  <a:srgbClr val="003399"/>
                </a:solidFill>
                <a:latin typeface="Calibri" panose="020F0502020204030204" pitchFamily="34" charset="0"/>
              </a:rPr>
              <a:t>Kooraste</a:t>
            </a:r>
            <a:r>
              <a:rPr lang="lv-LV" sz="2800" dirty="0" smtClean="0">
                <a:solidFill>
                  <a:srgbClr val="003399"/>
                </a:solidFill>
                <a:latin typeface="Calibri" panose="020F0502020204030204" pitchFamily="34" charset="0"/>
              </a:rPr>
              <a:t> </a:t>
            </a:r>
            <a:r>
              <a:rPr lang="lv-LV" sz="2800" dirty="0" err="1" smtClean="0">
                <a:solidFill>
                  <a:srgbClr val="003399"/>
                </a:solidFill>
                <a:latin typeface="Calibri" panose="020F0502020204030204" pitchFamily="34" charset="0"/>
              </a:rPr>
              <a:t>Võhandu</a:t>
            </a:r>
            <a:r>
              <a:rPr lang="lv-LV" sz="2800" dirty="0" smtClean="0">
                <a:solidFill>
                  <a:srgbClr val="003399"/>
                </a:solidFill>
                <a:latin typeface="Calibri" panose="020F0502020204030204" pitchFamily="34" charset="0"/>
              </a:rPr>
              <a:t> </a:t>
            </a:r>
            <a:r>
              <a:rPr lang="lv-LV" sz="2800" dirty="0" err="1" smtClean="0">
                <a:solidFill>
                  <a:srgbClr val="003399"/>
                </a:solidFill>
                <a:latin typeface="Calibri" panose="020F0502020204030204" pitchFamily="34" charset="0"/>
              </a:rPr>
              <a:t>Amme</a:t>
            </a:r>
            <a:r>
              <a:rPr lang="lv-LV" sz="2800" dirty="0" smtClean="0">
                <a:solidFill>
                  <a:srgbClr val="003399"/>
                </a:solidFill>
                <a:latin typeface="Calibri" panose="020F0502020204030204" pitchFamily="34" charset="0"/>
              </a:rPr>
              <a:t> </a:t>
            </a:r>
            <a:r>
              <a:rPr lang="lv-LV" sz="2800" dirty="0" err="1" smtClean="0">
                <a:solidFill>
                  <a:srgbClr val="003399"/>
                </a:solidFill>
                <a:latin typeface="Calibri" panose="020F0502020204030204" pitchFamily="34" charset="0"/>
              </a:rPr>
              <a:t>Haliste</a:t>
            </a:r>
            <a:r>
              <a:rPr lang="lv-LV" sz="2800" dirty="0" smtClean="0">
                <a:solidFill>
                  <a:srgbClr val="003399"/>
                </a:solidFill>
                <a:latin typeface="Calibri" panose="020F0502020204030204" pitchFamily="34" charset="0"/>
              </a:rPr>
              <a:t> </a:t>
            </a:r>
            <a:r>
              <a:rPr lang="lv-LV" sz="2800" dirty="0" err="1" smtClean="0">
                <a:solidFill>
                  <a:srgbClr val="003399"/>
                </a:solidFill>
                <a:latin typeface="Calibri" panose="020F0502020204030204" pitchFamily="34" charset="0"/>
              </a:rPr>
              <a:t>Kõpu</a:t>
            </a:r>
            <a:r>
              <a:rPr lang="lv-LV" sz="2800" dirty="0" smtClean="0">
                <a:solidFill>
                  <a:srgbClr val="003399"/>
                </a:solidFill>
                <a:latin typeface="Calibri" panose="020F0502020204030204" pitchFamily="34" charset="0"/>
              </a:rPr>
              <a:t> </a:t>
            </a:r>
            <a:r>
              <a:rPr lang="lv-LV" sz="2800" dirty="0" err="1" smtClean="0">
                <a:solidFill>
                  <a:srgbClr val="003399"/>
                </a:solidFill>
                <a:latin typeface="Calibri" panose="020F0502020204030204" pitchFamily="34" charset="0"/>
              </a:rPr>
              <a:t>Navesti</a:t>
            </a:r>
            <a:r>
              <a:rPr lang="lv-LV" sz="2800" dirty="0" smtClean="0">
                <a:solidFill>
                  <a:srgbClr val="003399"/>
                </a:solidFill>
                <a:latin typeface="Calibri" panose="020F0502020204030204" pitchFamily="34" charset="0"/>
              </a:rPr>
              <a:t> </a:t>
            </a:r>
            <a:r>
              <a:rPr lang="lv-LV" sz="2800" dirty="0" err="1" smtClean="0">
                <a:solidFill>
                  <a:srgbClr val="003399"/>
                </a:solidFill>
                <a:latin typeface="Calibri" panose="020F0502020204030204" pitchFamily="34" charset="0"/>
              </a:rPr>
              <a:t>Raudna</a:t>
            </a:r>
            <a:r>
              <a:rPr lang="lv-LV" sz="2800" dirty="0" smtClean="0">
                <a:solidFill>
                  <a:srgbClr val="003399"/>
                </a:solidFill>
                <a:latin typeface="Calibri" panose="020F0502020204030204" pitchFamily="34" charset="0"/>
              </a:rPr>
              <a:t> </a:t>
            </a:r>
            <a:r>
              <a:rPr lang="lv-LV" sz="2800" dirty="0" err="1" smtClean="0">
                <a:solidFill>
                  <a:srgbClr val="003399"/>
                </a:solidFill>
                <a:latin typeface="Calibri" panose="020F0502020204030204" pitchFamily="34" charset="0"/>
              </a:rPr>
              <a:t>Lemmjõgi</a:t>
            </a:r>
            <a:r>
              <a:rPr lang="lv-LV" sz="2800" dirty="0" smtClean="0">
                <a:solidFill>
                  <a:srgbClr val="003399"/>
                </a:solidFill>
                <a:latin typeface="Calibri" panose="020F0502020204030204" pitchFamily="34" charset="0"/>
              </a:rPr>
              <a:t> </a:t>
            </a:r>
            <a:r>
              <a:rPr lang="lv-LV" sz="2800" dirty="0" err="1" smtClean="0">
                <a:solidFill>
                  <a:srgbClr val="003399"/>
                </a:solidFill>
                <a:latin typeface="Calibri" panose="020F0502020204030204" pitchFamily="34" charset="0"/>
              </a:rPr>
              <a:t>Tänassilma</a:t>
            </a:r>
            <a:r>
              <a:rPr lang="lv-LV" sz="2800" dirty="0" smtClean="0">
                <a:solidFill>
                  <a:srgbClr val="003399"/>
                </a:solidFill>
                <a:latin typeface="Calibri" panose="020F0502020204030204" pitchFamily="34" charset="0"/>
              </a:rPr>
              <a:t> </a:t>
            </a:r>
            <a:r>
              <a:rPr lang="lv-LV" sz="2800" dirty="0" err="1" smtClean="0">
                <a:solidFill>
                  <a:srgbClr val="003399"/>
                </a:solidFill>
                <a:latin typeface="Calibri" panose="020F0502020204030204" pitchFamily="34" charset="0"/>
              </a:rPr>
              <a:t>Pärnu</a:t>
            </a:r>
            <a:r>
              <a:rPr lang="lv-LV" sz="2800" dirty="0" smtClean="0">
                <a:solidFill>
                  <a:srgbClr val="003399"/>
                </a:solidFill>
                <a:latin typeface="Calibri" panose="020F0502020204030204" pitchFamily="34" charset="0"/>
              </a:rPr>
              <a:t> Svētupe </a:t>
            </a:r>
            <a:r>
              <a:rPr lang="lv-LV" sz="2800" dirty="0" err="1" smtClean="0">
                <a:solidFill>
                  <a:srgbClr val="003399"/>
                </a:solidFill>
                <a:latin typeface="Calibri" panose="020F0502020204030204" pitchFamily="34" charset="0"/>
              </a:rPr>
              <a:t>Jaunupe</a:t>
            </a:r>
            <a:r>
              <a:rPr lang="lv-LV" sz="2800" dirty="0" smtClean="0">
                <a:solidFill>
                  <a:srgbClr val="003399"/>
                </a:solidFill>
                <a:latin typeface="Calibri" panose="020F0502020204030204" pitchFamily="34" charset="0"/>
              </a:rPr>
              <a:t> Vitrupe </a:t>
            </a:r>
            <a:r>
              <a:rPr lang="lv-LV" sz="2800" dirty="0" err="1" smtClean="0">
                <a:solidFill>
                  <a:srgbClr val="003399"/>
                </a:solidFill>
                <a:latin typeface="Calibri" panose="020F0502020204030204" pitchFamily="34" charset="0"/>
              </a:rPr>
              <a:t>Vecslocene</a:t>
            </a:r>
            <a:r>
              <a:rPr lang="lv-LV" sz="2800" dirty="0" smtClean="0">
                <a:solidFill>
                  <a:srgbClr val="003399"/>
                </a:solidFill>
                <a:latin typeface="Calibri" panose="020F0502020204030204" pitchFamily="34" charset="0"/>
              </a:rPr>
              <a:t> Ogre Lielā Jugla Mazā Jugla Daugava Misa Ķekaviņa Brasla 						Salaca Abava Gauja Vaidava Amata 					Aiviekste Pededze </a:t>
            </a:r>
            <a:r>
              <a:rPr lang="lv-LV" sz="2800" dirty="0" err="1" smtClean="0">
                <a:solidFill>
                  <a:srgbClr val="003399"/>
                </a:solidFill>
                <a:latin typeface="Calibri" panose="020F0502020204030204" pitchFamily="34" charset="0"/>
              </a:rPr>
              <a:t>Abuls</a:t>
            </a:r>
            <a:r>
              <a:rPr lang="lv-LV" sz="2800" dirty="0" smtClean="0">
                <a:solidFill>
                  <a:srgbClr val="003399"/>
                </a:solidFill>
                <a:latin typeface="Calibri" panose="020F0502020204030204" pitchFamily="34" charset="0"/>
              </a:rPr>
              <a:t> Rūja 						Seda </a:t>
            </a:r>
            <a:r>
              <a:rPr lang="lv-LV" sz="2800" dirty="0" err="1" smtClean="0">
                <a:solidFill>
                  <a:srgbClr val="003399"/>
                </a:solidFill>
                <a:latin typeface="Calibri" panose="020F0502020204030204" pitchFamily="34" charset="0"/>
              </a:rPr>
              <a:t>Briede</a:t>
            </a:r>
            <a:r>
              <a:rPr lang="lv-LV" sz="2800" dirty="0" smtClean="0">
                <a:solidFill>
                  <a:srgbClr val="003399"/>
                </a:solidFill>
                <a:latin typeface="Calibri" panose="020F0502020204030204" pitchFamily="34" charset="0"/>
              </a:rPr>
              <a:t> Tebra Saka Durbe 							Venta Imula Amula Roja Bārta 							Vārtāja Užava Engure Rinda Stende 					Irbe Rīva Liepājas </a:t>
            </a:r>
            <a:r>
              <a:rPr lang="lv-LV" sz="2800" dirty="0" err="1" smtClean="0">
                <a:solidFill>
                  <a:srgbClr val="003399"/>
                </a:solidFill>
                <a:latin typeface="Calibri" panose="020F0502020204030204" pitchFamily="34" charset="0"/>
              </a:rPr>
              <a:t>Fortress</a:t>
            </a:r>
            <a:r>
              <a:rPr lang="lv-LV" sz="2800" dirty="0" smtClean="0">
                <a:solidFill>
                  <a:srgbClr val="003399"/>
                </a:solidFill>
                <a:latin typeface="Calibri" panose="020F0502020204030204" pitchFamily="34" charset="0"/>
              </a:rPr>
              <a:t> </a:t>
            </a:r>
            <a:r>
              <a:rPr lang="lv-LV" sz="2800" dirty="0" err="1" smtClean="0">
                <a:solidFill>
                  <a:srgbClr val="003399"/>
                </a:solidFill>
                <a:latin typeface="Calibri" panose="020F0502020204030204" pitchFamily="34" charset="0"/>
              </a:rPr>
              <a:t>Channel</a:t>
            </a:r>
            <a:r>
              <a:rPr lang="lv-LV" sz="2800" dirty="0" smtClean="0">
                <a:solidFill>
                  <a:srgbClr val="003399"/>
                </a:solidFill>
                <a:latin typeface="Calibri" panose="020F0502020204030204" pitchFamily="34" charset="0"/>
              </a:rPr>
              <a:t>,					</a:t>
            </a:r>
            <a:r>
              <a:rPr lang="lv-LV" sz="2800" dirty="0" err="1" smtClean="0">
                <a:solidFill>
                  <a:srgbClr val="003399"/>
                </a:solidFill>
                <a:latin typeface="Calibri" panose="020F0502020204030204" pitchFamily="34" charset="0"/>
              </a:rPr>
              <a:t>Sķēde</a:t>
            </a:r>
            <a:r>
              <a:rPr lang="lv-LV" sz="2800" dirty="0" smtClean="0">
                <a:solidFill>
                  <a:srgbClr val="003399"/>
                </a:solidFill>
                <a:latin typeface="Calibri" panose="020F0502020204030204" pitchFamily="34" charset="0"/>
              </a:rPr>
              <a:t>, Ēda</a:t>
            </a:r>
            <a:endParaRPr lang="lv-LV" sz="2800" dirty="0">
              <a:solidFill>
                <a:srgbClr val="003399"/>
              </a:solidFill>
              <a:latin typeface="Calibri" panose="020F05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78" t="13742" b="12737"/>
          <a:stretch/>
        </p:blipFill>
        <p:spPr>
          <a:xfrm>
            <a:off x="49339" y="4311270"/>
            <a:ext cx="6439271" cy="337363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952130" y="772226"/>
            <a:ext cx="6114162" cy="12945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lv-LV" sz="2800" dirty="0" err="1">
                <a:solidFill>
                  <a:schemeClr val="tx1"/>
                </a:solidFill>
                <a:latin typeface="Calibri" panose="020F0502020204030204" pitchFamily="34" charset="0"/>
              </a:rPr>
              <a:t>Covering</a:t>
            </a:r>
            <a:r>
              <a:rPr lang="lv-LV" sz="28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lv-LV" sz="2800" b="1" dirty="0">
                <a:solidFill>
                  <a:schemeClr val="tx1"/>
                </a:solidFill>
                <a:latin typeface="Calibri" panose="020F0502020204030204" pitchFamily="34" charset="0"/>
              </a:rPr>
              <a:t>65 </a:t>
            </a:r>
            <a:r>
              <a:rPr lang="lv-LV" sz="28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rivers</a:t>
            </a:r>
            <a:r>
              <a:rPr lang="lv-LV" sz="28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lv-LV" sz="2800" dirty="0" err="1">
                <a:solidFill>
                  <a:schemeClr val="tx1"/>
                </a:solidFill>
                <a:latin typeface="Calibri" panose="020F0502020204030204" pitchFamily="34" charset="0"/>
              </a:rPr>
              <a:t>in</a:t>
            </a:r>
            <a:r>
              <a:rPr lang="lv-LV" sz="28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lv-LV" sz="2800" dirty="0" err="1">
                <a:solidFill>
                  <a:schemeClr val="tx1"/>
                </a:solidFill>
                <a:latin typeface="Calibri" panose="020F0502020204030204" pitchFamily="34" charset="0"/>
              </a:rPr>
              <a:t>total</a:t>
            </a:r>
            <a:r>
              <a:rPr lang="lv-LV" sz="2800" dirty="0">
                <a:solidFill>
                  <a:schemeClr val="tx1"/>
                </a:solidFill>
                <a:latin typeface="Calibri" panose="020F0502020204030204" pitchFamily="34" charset="0"/>
              </a:rPr>
              <a:t> distance</a:t>
            </a:r>
          </a:p>
          <a:p>
            <a:pPr algn="ctr"/>
            <a:r>
              <a:rPr lang="lv-LV" sz="28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lv-LV" sz="2800" dirty="0" err="1">
                <a:solidFill>
                  <a:schemeClr val="tx1"/>
                </a:solidFill>
                <a:latin typeface="Calibri" panose="020F0502020204030204" pitchFamily="34" charset="0"/>
              </a:rPr>
              <a:t>of</a:t>
            </a:r>
            <a:r>
              <a:rPr lang="lv-LV" sz="28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lv-LV" sz="2800" dirty="0" err="1">
                <a:solidFill>
                  <a:schemeClr val="tx1"/>
                </a:solidFill>
                <a:latin typeface="Calibri" panose="020F0502020204030204" pitchFamily="34" charset="0"/>
              </a:rPr>
              <a:t>almoust</a:t>
            </a:r>
            <a:r>
              <a:rPr lang="lv-LV" sz="28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lv-LV" sz="2800" b="1" dirty="0">
                <a:solidFill>
                  <a:schemeClr val="tx1"/>
                </a:solidFill>
                <a:latin typeface="Calibri" panose="020F0502020204030204" pitchFamily="34" charset="0"/>
              </a:rPr>
              <a:t>3000 </a:t>
            </a:r>
            <a:r>
              <a:rPr lang="lv-LV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km </a:t>
            </a:r>
            <a:r>
              <a:rPr lang="lv-LV" sz="28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for</a:t>
            </a:r>
            <a:r>
              <a:rPr lang="lv-LV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lv-LV" sz="28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kayaking</a:t>
            </a:r>
            <a:r>
              <a:rPr lang="lv-LV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, </a:t>
            </a:r>
            <a:r>
              <a:rPr lang="lv-LV" sz="28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which</a:t>
            </a:r>
            <a:r>
              <a:rPr lang="lv-LV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lv-LV" sz="28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is</a:t>
            </a:r>
            <a:r>
              <a:rPr lang="lv-LV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lv-LV" sz="28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equal</a:t>
            </a:r>
            <a:r>
              <a:rPr lang="lv-LV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to ~ 150 </a:t>
            </a:r>
            <a:r>
              <a:rPr lang="lv-LV" sz="28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days</a:t>
            </a:r>
            <a:r>
              <a:rPr lang="lv-LV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lv-LV" sz="28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in</a:t>
            </a:r>
            <a:r>
              <a:rPr lang="lv-LV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lv-LV" sz="28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canoe</a:t>
            </a:r>
            <a:r>
              <a:rPr lang="lv-LV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endParaRPr lang="lv-LV" sz="28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56" t="13674" r="40257" b="11317"/>
          <a:stretch/>
        </p:blipFill>
        <p:spPr>
          <a:xfrm rot="1852650">
            <a:off x="463841" y="-126501"/>
            <a:ext cx="1166986" cy="257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42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7" t="8060" r="11995" b="16258"/>
          <a:stretch/>
        </p:blipFill>
        <p:spPr>
          <a:xfrm>
            <a:off x="4918447" y="1546146"/>
            <a:ext cx="7721600" cy="4279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18" y="-158800"/>
            <a:ext cx="2143399" cy="17049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88034" y="539477"/>
            <a:ext cx="8568952" cy="607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>
                <a:solidFill>
                  <a:schemeClr val="tx1"/>
                </a:solidFill>
              </a:rPr>
              <a:t>  </a:t>
            </a:r>
            <a:r>
              <a:rPr lang="lv-LV" sz="3600" b="1" dirty="0" err="1">
                <a:solidFill>
                  <a:srgbClr val="004586"/>
                </a:solidFill>
              </a:rPr>
              <a:t>www.seikleveel.ee</a:t>
            </a:r>
            <a:r>
              <a:rPr lang="lv-LV" sz="3600" b="1" dirty="0">
                <a:solidFill>
                  <a:srgbClr val="004586"/>
                </a:solidFill>
              </a:rPr>
              <a:t>  </a:t>
            </a:r>
            <a:r>
              <a:rPr lang="lv-LV" sz="3600" b="1" dirty="0" err="1">
                <a:solidFill>
                  <a:srgbClr val="004586"/>
                </a:solidFill>
              </a:rPr>
              <a:t>www.upesoga.lv</a:t>
            </a:r>
            <a:r>
              <a:rPr lang="lv-LV" sz="3600" b="1" dirty="0">
                <a:solidFill>
                  <a:srgbClr val="004586"/>
                </a:solidFill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3800" y="1982390"/>
            <a:ext cx="4286522" cy="2096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lv-LV" sz="2800" dirty="0" err="1" smtClean="0">
                <a:solidFill>
                  <a:srgbClr val="003399"/>
                </a:solidFill>
                <a:latin typeface="Calibri" panose="020F0502020204030204" pitchFamily="34" charset="0"/>
              </a:rPr>
              <a:t>Rivers</a:t>
            </a:r>
            <a:r>
              <a:rPr lang="lv-LV" sz="2800" dirty="0" smtClean="0">
                <a:solidFill>
                  <a:srgbClr val="003399"/>
                </a:solidFill>
                <a:latin typeface="Calibri" panose="020F0502020204030204" pitchFamily="34" charset="0"/>
              </a:rPr>
              <a:t>, </a:t>
            </a:r>
            <a:r>
              <a:rPr lang="lv-LV" sz="2800" dirty="0" err="1" smtClean="0">
                <a:solidFill>
                  <a:srgbClr val="003399"/>
                </a:solidFill>
                <a:latin typeface="Calibri" panose="020F0502020204030204" pitchFamily="34" charset="0"/>
              </a:rPr>
              <a:t>coast</a:t>
            </a:r>
            <a:r>
              <a:rPr lang="lv-LV" sz="2800" dirty="0" smtClean="0">
                <a:solidFill>
                  <a:srgbClr val="003399"/>
                </a:solidFill>
                <a:latin typeface="Calibri" panose="020F0502020204030204" pitchFamily="34" charset="0"/>
              </a:rPr>
              <a:t>, </a:t>
            </a:r>
            <a:r>
              <a:rPr lang="lv-LV" sz="2800" dirty="0" err="1" smtClean="0">
                <a:solidFill>
                  <a:srgbClr val="003399"/>
                </a:solidFill>
                <a:latin typeface="Calibri" panose="020F0502020204030204" pitchFamily="34" charset="0"/>
              </a:rPr>
              <a:t>channels</a:t>
            </a:r>
            <a:endParaRPr lang="lv-LV" sz="2800" dirty="0">
              <a:solidFill>
                <a:srgbClr val="003399"/>
              </a:solidFill>
              <a:latin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lv-LV" sz="2800" dirty="0" err="1" smtClean="0">
                <a:solidFill>
                  <a:srgbClr val="003399"/>
                </a:solidFill>
                <a:latin typeface="Calibri" panose="020F0502020204030204" pitchFamily="34" charset="0"/>
              </a:rPr>
              <a:t>Routes</a:t>
            </a:r>
            <a:r>
              <a:rPr lang="lv-LV" sz="2800" dirty="0" smtClean="0">
                <a:solidFill>
                  <a:srgbClr val="003399"/>
                </a:solidFill>
                <a:latin typeface="Calibri" panose="020F0502020204030204" pitchFamily="34" charset="0"/>
              </a:rPr>
              <a:t> </a:t>
            </a:r>
            <a:endParaRPr lang="lv-LV" sz="2800" dirty="0">
              <a:solidFill>
                <a:srgbClr val="003399"/>
              </a:solidFill>
              <a:latin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lv-LV" sz="2800" dirty="0">
                <a:solidFill>
                  <a:srgbClr val="003399"/>
                </a:solidFill>
                <a:latin typeface="Calibri" panose="020F0502020204030204" pitchFamily="34" charset="0"/>
              </a:rPr>
              <a:t>Access </a:t>
            </a:r>
            <a:r>
              <a:rPr lang="lv-LV" sz="2800" dirty="0" err="1" smtClean="0">
                <a:solidFill>
                  <a:srgbClr val="003399"/>
                </a:solidFill>
                <a:latin typeface="Calibri" panose="020F0502020204030204" pitchFamily="34" charset="0"/>
              </a:rPr>
              <a:t>points</a:t>
            </a:r>
            <a:r>
              <a:rPr lang="lv-LV" sz="2800" dirty="0" smtClean="0">
                <a:solidFill>
                  <a:srgbClr val="003399"/>
                </a:solidFill>
                <a:latin typeface="Calibri" panose="020F0502020204030204" pitchFamily="34" charset="0"/>
              </a:rPr>
              <a:t> to </a:t>
            </a:r>
            <a:r>
              <a:rPr lang="lv-LV" sz="2800" dirty="0" err="1" smtClean="0">
                <a:solidFill>
                  <a:srgbClr val="003399"/>
                </a:solidFill>
                <a:latin typeface="Calibri" panose="020F0502020204030204" pitchFamily="34" charset="0"/>
              </a:rPr>
              <a:t>rivers</a:t>
            </a:r>
            <a:r>
              <a:rPr lang="lv-LV" sz="2800" dirty="0" smtClean="0">
                <a:solidFill>
                  <a:srgbClr val="003399"/>
                </a:solidFill>
                <a:latin typeface="Calibri" panose="020F0502020204030204" pitchFamily="34" charset="0"/>
              </a:rPr>
              <a:t> </a:t>
            </a:r>
            <a:endParaRPr lang="lv-LV" sz="2800" dirty="0">
              <a:solidFill>
                <a:srgbClr val="003399"/>
              </a:solidFill>
              <a:latin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lv-LV" sz="2800" dirty="0" err="1">
                <a:solidFill>
                  <a:srgbClr val="003399"/>
                </a:solidFill>
                <a:latin typeface="Calibri" panose="020F0502020204030204" pitchFamily="34" charset="0"/>
              </a:rPr>
              <a:t>Sites</a:t>
            </a:r>
            <a:endParaRPr lang="lv-LV" sz="2800" dirty="0">
              <a:solidFill>
                <a:srgbClr val="003399"/>
              </a:solidFill>
              <a:latin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lv-LV" sz="2800" dirty="0" err="1">
                <a:solidFill>
                  <a:srgbClr val="003399"/>
                </a:solidFill>
                <a:latin typeface="Calibri" panose="020F0502020204030204" pitchFamily="34" charset="0"/>
              </a:rPr>
              <a:t>Watertourism</a:t>
            </a:r>
            <a:r>
              <a:rPr lang="lv-LV" sz="2800" dirty="0">
                <a:solidFill>
                  <a:srgbClr val="003399"/>
                </a:solidFill>
                <a:latin typeface="Calibri" panose="020F0502020204030204" pitchFamily="34" charset="0"/>
              </a:rPr>
              <a:t> operators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5" t="12102" r="11742" b="9745"/>
          <a:stretch/>
        </p:blipFill>
        <p:spPr>
          <a:xfrm>
            <a:off x="393800" y="4085606"/>
            <a:ext cx="6109568" cy="3474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5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1" y="2147160"/>
            <a:ext cx="12673013" cy="1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94" tIns="50397" rIns="100794" bIns="50397" anchor="ctr"/>
          <a:lstStyle/>
          <a:p>
            <a:endParaRPr lang="lv-LV"/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1" y="2147160"/>
            <a:ext cx="12673013" cy="1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94" tIns="50397" rIns="100794" bIns="50397" anchor="ctr"/>
          <a:lstStyle/>
          <a:p>
            <a:endParaRPr lang="lv-LV"/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1" y="2131409"/>
            <a:ext cx="12673013" cy="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94" tIns="50397" rIns="100794" bIns="50397" anchor="ctr"/>
          <a:lstStyle/>
          <a:p>
            <a:endParaRPr lang="lv-LV"/>
          </a:p>
        </p:txBody>
      </p:sp>
      <p:sp>
        <p:nvSpPr>
          <p:cNvPr id="10250" name="Title 1"/>
          <p:cNvSpPr>
            <a:spLocks noGrp="1"/>
          </p:cNvSpPr>
          <p:nvPr>
            <p:ph type="title"/>
          </p:nvPr>
        </p:nvSpPr>
        <p:spPr>
          <a:xfrm>
            <a:off x="1800002" y="461508"/>
            <a:ext cx="8237863" cy="530228"/>
          </a:xfrm>
        </p:spPr>
        <p:txBody>
          <a:bodyPr/>
          <a:lstStyle/>
          <a:p>
            <a:r>
              <a:rPr lang="lv-LV" kern="1200" dirty="0" err="1" smtClean="0">
                <a:solidFill>
                  <a:srgbClr val="004586"/>
                </a:solidFill>
                <a:latin typeface="Arial" charset="0"/>
                <a:ea typeface="Microsoft YaHei" pitchFamily="34" charset="-122"/>
                <a:cs typeface="+mn-cs"/>
              </a:rPr>
              <a:t>We</a:t>
            </a:r>
            <a:r>
              <a:rPr lang="lv-LV" kern="1200" dirty="0" smtClean="0">
                <a:solidFill>
                  <a:srgbClr val="004586"/>
                </a:solidFill>
                <a:latin typeface="Arial" charset="0"/>
                <a:ea typeface="Microsoft YaHei" pitchFamily="34" charset="-122"/>
                <a:cs typeface="+mn-cs"/>
              </a:rPr>
              <a:t> </a:t>
            </a:r>
            <a:r>
              <a:rPr lang="lv-LV" kern="1200" dirty="0" err="1" smtClean="0">
                <a:solidFill>
                  <a:srgbClr val="004586"/>
                </a:solidFill>
                <a:latin typeface="Arial" charset="0"/>
                <a:ea typeface="Microsoft YaHei" pitchFamily="34" charset="-122"/>
                <a:cs typeface="+mn-cs"/>
              </a:rPr>
              <a:t>are</a:t>
            </a:r>
            <a:r>
              <a:rPr lang="lv-LV" kern="1200" dirty="0" smtClean="0">
                <a:solidFill>
                  <a:srgbClr val="004586"/>
                </a:solidFill>
                <a:latin typeface="Arial" charset="0"/>
                <a:ea typeface="Microsoft YaHei" pitchFamily="34" charset="-122"/>
                <a:cs typeface="+mn-cs"/>
              </a:rPr>
              <a:t> </a:t>
            </a:r>
            <a:r>
              <a:rPr lang="lv-LV" kern="1200" dirty="0" err="1" smtClean="0">
                <a:solidFill>
                  <a:srgbClr val="004586"/>
                </a:solidFill>
                <a:latin typeface="Arial" charset="0"/>
                <a:ea typeface="Microsoft YaHei" pitchFamily="34" charset="-122"/>
                <a:cs typeface="+mn-cs"/>
              </a:rPr>
              <a:t>proud</a:t>
            </a:r>
            <a:r>
              <a:rPr lang="lv-LV" kern="1200" dirty="0" smtClean="0">
                <a:solidFill>
                  <a:srgbClr val="004586"/>
                </a:solidFill>
                <a:latin typeface="Arial" charset="0"/>
                <a:ea typeface="Microsoft YaHei" pitchFamily="34" charset="-122"/>
                <a:cs typeface="+mn-cs"/>
              </a:rPr>
              <a:t> </a:t>
            </a:r>
            <a:r>
              <a:rPr lang="lv-LV" kern="1200" dirty="0" err="1" smtClean="0">
                <a:solidFill>
                  <a:srgbClr val="004586"/>
                </a:solidFill>
                <a:latin typeface="Arial" charset="0"/>
                <a:ea typeface="Microsoft YaHei" pitchFamily="34" charset="-122"/>
                <a:cs typeface="+mn-cs"/>
              </a:rPr>
              <a:t>of</a:t>
            </a:r>
            <a:r>
              <a:rPr lang="lv-LV" kern="1200" dirty="0" smtClean="0">
                <a:solidFill>
                  <a:srgbClr val="004586"/>
                </a:solidFill>
                <a:latin typeface="Arial" charset="0"/>
                <a:ea typeface="Microsoft YaHei" pitchFamily="34" charset="-122"/>
                <a:cs typeface="+mn-cs"/>
              </a:rPr>
              <a:t> </a:t>
            </a:r>
            <a:r>
              <a:rPr lang="lv-LV" kern="1200" dirty="0" err="1" smtClean="0">
                <a:solidFill>
                  <a:srgbClr val="004586"/>
                </a:solidFill>
                <a:latin typeface="Arial" charset="0"/>
                <a:ea typeface="Microsoft YaHei" pitchFamily="34" charset="-122"/>
                <a:cs typeface="+mn-cs"/>
              </a:rPr>
              <a:t>success</a:t>
            </a:r>
            <a:endParaRPr lang="lv-LV" kern="1200" dirty="0">
              <a:solidFill>
                <a:srgbClr val="004586"/>
              </a:solidFill>
              <a:latin typeface="Arial" charset="0"/>
              <a:ea typeface="Microsoft YaHei" pitchFamily="34" charset="-122"/>
              <a:cs typeface="+mn-cs"/>
            </a:endParaRPr>
          </a:p>
        </p:txBody>
      </p:sp>
      <p:pic>
        <p:nvPicPr>
          <p:cNvPr id="7170" name="Picture 2" descr="http://www.tourfilmriga.lv/images/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42" y="1496446"/>
            <a:ext cx="9753600" cy="130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2660" y="3115996"/>
            <a:ext cx="11830510" cy="750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 err="1" smtClean="0">
                <a:solidFill>
                  <a:srgbClr val="002060"/>
                </a:solidFill>
              </a:rPr>
              <a:t>Category</a:t>
            </a:r>
            <a:r>
              <a:rPr lang="lv-LV" b="1" dirty="0" smtClean="0">
                <a:solidFill>
                  <a:srgbClr val="002060"/>
                </a:solidFill>
              </a:rPr>
              <a:t> «</a:t>
            </a:r>
            <a:r>
              <a:rPr lang="lv-LV" b="1" dirty="0" err="1" smtClean="0">
                <a:solidFill>
                  <a:srgbClr val="002060"/>
                </a:solidFill>
              </a:rPr>
              <a:t>Latvian</a:t>
            </a:r>
            <a:r>
              <a:rPr lang="lv-LV" b="1" dirty="0" smtClean="0">
                <a:solidFill>
                  <a:srgbClr val="002060"/>
                </a:solidFill>
              </a:rPr>
              <a:t> </a:t>
            </a:r>
            <a:r>
              <a:rPr lang="lv-LV" b="1" dirty="0" err="1" smtClean="0">
                <a:solidFill>
                  <a:srgbClr val="002060"/>
                </a:solidFill>
              </a:rPr>
              <a:t>tourism</a:t>
            </a:r>
            <a:r>
              <a:rPr lang="lv-LV" b="1" dirty="0" smtClean="0">
                <a:solidFill>
                  <a:srgbClr val="002060"/>
                </a:solidFill>
              </a:rPr>
              <a:t> </a:t>
            </a:r>
            <a:r>
              <a:rPr lang="lv-LV" b="1" dirty="0" err="1" smtClean="0">
                <a:solidFill>
                  <a:srgbClr val="002060"/>
                </a:solidFill>
              </a:rPr>
              <a:t>product</a:t>
            </a:r>
            <a:r>
              <a:rPr lang="lv-LV" b="1" dirty="0" smtClean="0">
                <a:solidFill>
                  <a:srgbClr val="002060"/>
                </a:solidFill>
              </a:rPr>
              <a:t>» - «</a:t>
            </a:r>
            <a:r>
              <a:rPr lang="lv-LV" sz="2800" b="1" dirty="0" err="1" smtClean="0">
                <a:solidFill>
                  <a:srgbClr val="002060"/>
                </a:solidFill>
              </a:rPr>
              <a:t>Rivers</a:t>
            </a:r>
            <a:r>
              <a:rPr lang="lv-LV" sz="2800" b="1" dirty="0" smtClean="0">
                <a:solidFill>
                  <a:srgbClr val="002060"/>
                </a:solidFill>
              </a:rPr>
              <a:t> </a:t>
            </a:r>
            <a:r>
              <a:rPr lang="lv-LV" sz="2800" b="1" dirty="0" err="1" smtClean="0">
                <a:solidFill>
                  <a:srgbClr val="002060"/>
                </a:solidFill>
              </a:rPr>
              <a:t>of</a:t>
            </a:r>
            <a:r>
              <a:rPr lang="lv-LV" sz="2800" b="1" dirty="0" smtClean="0">
                <a:solidFill>
                  <a:srgbClr val="002060"/>
                </a:solidFill>
              </a:rPr>
              <a:t> Vidzeme» </a:t>
            </a:r>
            <a:r>
              <a:rPr lang="lv-LV" b="1" dirty="0" smtClean="0">
                <a:solidFill>
                  <a:srgbClr val="002060"/>
                </a:solidFill>
              </a:rPr>
              <a:t>– 1st </a:t>
            </a:r>
            <a:r>
              <a:rPr lang="lv-LV" b="1" dirty="0" err="1" smtClean="0">
                <a:solidFill>
                  <a:srgbClr val="002060"/>
                </a:solidFill>
              </a:rPr>
              <a:t>Prize</a:t>
            </a:r>
            <a:r>
              <a:rPr lang="lv-LV" b="1" dirty="0" smtClean="0">
                <a:solidFill>
                  <a:srgbClr val="002060"/>
                </a:solidFill>
              </a:rPr>
              <a:t> </a:t>
            </a:r>
          </a:p>
          <a:p>
            <a:r>
              <a:rPr lang="lv-LV" b="1" dirty="0">
                <a:solidFill>
                  <a:srgbClr val="002060"/>
                </a:solidFill>
              </a:rPr>
              <a:t>(</a:t>
            </a:r>
            <a:r>
              <a:rPr lang="lv-LV" b="1" dirty="0" smtClean="0">
                <a:solidFill>
                  <a:srgbClr val="002060"/>
                </a:solidFill>
              </a:rPr>
              <a:t>135 </a:t>
            </a:r>
            <a:r>
              <a:rPr lang="lv-LV" b="1" dirty="0" err="1" smtClean="0">
                <a:solidFill>
                  <a:srgbClr val="002060"/>
                </a:solidFill>
              </a:rPr>
              <a:t>films</a:t>
            </a:r>
            <a:r>
              <a:rPr lang="lv-LV" b="1" dirty="0" smtClean="0">
                <a:solidFill>
                  <a:srgbClr val="002060"/>
                </a:solidFill>
              </a:rPr>
              <a:t> </a:t>
            </a:r>
            <a:r>
              <a:rPr lang="lv-LV" b="1" dirty="0" err="1" smtClean="0">
                <a:solidFill>
                  <a:srgbClr val="002060"/>
                </a:solidFill>
              </a:rPr>
              <a:t>from</a:t>
            </a:r>
            <a:r>
              <a:rPr lang="lv-LV" b="1" dirty="0" smtClean="0">
                <a:solidFill>
                  <a:srgbClr val="002060"/>
                </a:solidFill>
              </a:rPr>
              <a:t> 33 </a:t>
            </a:r>
            <a:r>
              <a:rPr lang="lv-LV" b="1" dirty="0" err="1" smtClean="0">
                <a:solidFill>
                  <a:srgbClr val="002060"/>
                </a:solidFill>
              </a:rPr>
              <a:t>countries</a:t>
            </a:r>
            <a:r>
              <a:rPr lang="lv-LV" b="1" dirty="0" smtClean="0">
                <a:solidFill>
                  <a:srgbClr val="002060"/>
                </a:solidFill>
              </a:rPr>
              <a:t>) </a:t>
            </a:r>
            <a:endParaRPr lang="lv-LV" b="1" dirty="0">
              <a:solidFill>
                <a:srgbClr val="00206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03734" y="4028110"/>
            <a:ext cx="11830510" cy="1008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 err="1" smtClean="0">
                <a:solidFill>
                  <a:srgbClr val="002060"/>
                </a:solidFill>
              </a:rPr>
              <a:t>Latvian</a:t>
            </a:r>
            <a:r>
              <a:rPr lang="lv-LV" b="1" dirty="0" smtClean="0">
                <a:solidFill>
                  <a:srgbClr val="002060"/>
                </a:solidFill>
              </a:rPr>
              <a:t> </a:t>
            </a:r>
            <a:r>
              <a:rPr lang="lv-LV" b="1" dirty="0" err="1" smtClean="0">
                <a:solidFill>
                  <a:srgbClr val="002060"/>
                </a:solidFill>
              </a:rPr>
              <a:t>tourism</a:t>
            </a:r>
            <a:r>
              <a:rPr lang="lv-LV" b="1" dirty="0" smtClean="0">
                <a:solidFill>
                  <a:srgbClr val="002060"/>
                </a:solidFill>
              </a:rPr>
              <a:t> </a:t>
            </a:r>
            <a:r>
              <a:rPr lang="lv-LV" b="1" dirty="0" err="1" smtClean="0">
                <a:solidFill>
                  <a:srgbClr val="002060"/>
                </a:solidFill>
              </a:rPr>
              <a:t>development</a:t>
            </a:r>
            <a:r>
              <a:rPr lang="lv-LV" b="1" dirty="0" smtClean="0">
                <a:solidFill>
                  <a:srgbClr val="002060"/>
                </a:solidFill>
              </a:rPr>
              <a:t> </a:t>
            </a:r>
            <a:r>
              <a:rPr lang="lv-LV" b="1" dirty="0" err="1" smtClean="0">
                <a:solidFill>
                  <a:srgbClr val="002060"/>
                </a:solidFill>
              </a:rPr>
              <a:t>agency</a:t>
            </a:r>
            <a:r>
              <a:rPr lang="lv-LV" b="1" dirty="0" smtClean="0">
                <a:solidFill>
                  <a:srgbClr val="002060"/>
                </a:solidFill>
              </a:rPr>
              <a:t> </a:t>
            </a:r>
            <a:r>
              <a:rPr lang="lv-LV" b="1" dirty="0" err="1" smtClean="0">
                <a:solidFill>
                  <a:srgbClr val="002060"/>
                </a:solidFill>
              </a:rPr>
              <a:t>award</a:t>
            </a:r>
            <a:r>
              <a:rPr lang="lv-LV" b="1" dirty="0" smtClean="0">
                <a:solidFill>
                  <a:srgbClr val="002060"/>
                </a:solidFill>
              </a:rPr>
              <a:t> «</a:t>
            </a:r>
            <a:r>
              <a:rPr lang="lv-LV" b="1" dirty="0" err="1" smtClean="0">
                <a:solidFill>
                  <a:srgbClr val="002060"/>
                </a:solidFill>
              </a:rPr>
              <a:t>New</a:t>
            </a:r>
            <a:r>
              <a:rPr lang="lv-LV" b="1" dirty="0" smtClean="0">
                <a:solidFill>
                  <a:srgbClr val="002060"/>
                </a:solidFill>
              </a:rPr>
              <a:t> </a:t>
            </a:r>
            <a:r>
              <a:rPr lang="lv-LV" b="1" dirty="0" err="1" smtClean="0">
                <a:solidFill>
                  <a:srgbClr val="002060"/>
                </a:solidFill>
              </a:rPr>
              <a:t>tourism</a:t>
            </a:r>
            <a:r>
              <a:rPr lang="lv-LV" b="1" dirty="0" smtClean="0">
                <a:solidFill>
                  <a:srgbClr val="002060"/>
                </a:solidFill>
              </a:rPr>
              <a:t> </a:t>
            </a:r>
            <a:r>
              <a:rPr lang="lv-LV" b="1" dirty="0" err="1" smtClean="0">
                <a:solidFill>
                  <a:srgbClr val="002060"/>
                </a:solidFill>
              </a:rPr>
              <a:t>product</a:t>
            </a:r>
            <a:r>
              <a:rPr lang="lv-LV" b="1" dirty="0">
                <a:solidFill>
                  <a:srgbClr val="002060"/>
                </a:solidFill>
              </a:rPr>
              <a:t> </a:t>
            </a:r>
            <a:r>
              <a:rPr lang="lv-LV" b="1" dirty="0" smtClean="0">
                <a:solidFill>
                  <a:srgbClr val="002060"/>
                </a:solidFill>
              </a:rPr>
              <a:t>2014» – </a:t>
            </a:r>
          </a:p>
          <a:p>
            <a:r>
              <a:rPr lang="lv-LV" b="1" dirty="0">
                <a:solidFill>
                  <a:srgbClr val="002060"/>
                </a:solidFill>
              </a:rPr>
              <a:t>	</a:t>
            </a:r>
            <a:r>
              <a:rPr lang="lv-LV" b="1" dirty="0" smtClean="0">
                <a:solidFill>
                  <a:srgbClr val="002060"/>
                </a:solidFill>
              </a:rPr>
              <a:t>	«</a:t>
            </a:r>
            <a:r>
              <a:rPr lang="lv-LV" sz="2800" b="1" dirty="0" smtClean="0">
                <a:solidFill>
                  <a:srgbClr val="002060"/>
                </a:solidFill>
              </a:rPr>
              <a:t>Misa </a:t>
            </a:r>
            <a:r>
              <a:rPr lang="lv-LV" sz="2800" b="1" dirty="0" err="1" smtClean="0">
                <a:solidFill>
                  <a:srgbClr val="002060"/>
                </a:solidFill>
              </a:rPr>
              <a:t>River</a:t>
            </a:r>
            <a:r>
              <a:rPr lang="lv-LV" sz="2800" b="1" dirty="0" smtClean="0">
                <a:solidFill>
                  <a:srgbClr val="002060"/>
                </a:solidFill>
              </a:rPr>
              <a:t> </a:t>
            </a:r>
            <a:r>
              <a:rPr lang="lv-LV" sz="2800" b="1" dirty="0" err="1" smtClean="0">
                <a:solidFill>
                  <a:srgbClr val="002060"/>
                </a:solidFill>
              </a:rPr>
              <a:t>canoe</a:t>
            </a:r>
            <a:r>
              <a:rPr lang="lv-LV" sz="2800" b="1" dirty="0" smtClean="0">
                <a:solidFill>
                  <a:srgbClr val="002060"/>
                </a:solidFill>
              </a:rPr>
              <a:t> </a:t>
            </a:r>
            <a:r>
              <a:rPr lang="lv-LV" sz="2800" b="1" dirty="0" err="1" smtClean="0">
                <a:solidFill>
                  <a:srgbClr val="002060"/>
                </a:solidFill>
              </a:rPr>
              <a:t>route</a:t>
            </a:r>
            <a:r>
              <a:rPr lang="lv-LV" sz="2800" b="1" dirty="0" smtClean="0">
                <a:solidFill>
                  <a:srgbClr val="002060"/>
                </a:solidFill>
              </a:rPr>
              <a:t>»</a:t>
            </a:r>
            <a:r>
              <a:rPr lang="lv-LV" b="1" dirty="0" smtClean="0">
                <a:solidFill>
                  <a:srgbClr val="002060"/>
                </a:solidFill>
              </a:rPr>
              <a:t> </a:t>
            </a:r>
            <a:r>
              <a:rPr lang="lv-LV" b="1" dirty="0" err="1" smtClean="0">
                <a:solidFill>
                  <a:srgbClr val="002060"/>
                </a:solidFill>
              </a:rPr>
              <a:t>developed</a:t>
            </a:r>
            <a:r>
              <a:rPr lang="lv-LV" b="1" dirty="0" smtClean="0">
                <a:solidFill>
                  <a:srgbClr val="002060"/>
                </a:solidFill>
              </a:rPr>
              <a:t> </a:t>
            </a:r>
            <a:r>
              <a:rPr lang="lv-LV" b="1" dirty="0" err="1" smtClean="0">
                <a:solidFill>
                  <a:srgbClr val="002060"/>
                </a:solidFill>
              </a:rPr>
              <a:t>by</a:t>
            </a:r>
            <a:r>
              <a:rPr lang="lv-LV" b="1" dirty="0" smtClean="0">
                <a:solidFill>
                  <a:srgbClr val="002060"/>
                </a:solidFill>
              </a:rPr>
              <a:t> Ķekava TIC </a:t>
            </a:r>
            <a:r>
              <a:rPr lang="lv-LV" b="1" dirty="0" err="1" smtClean="0">
                <a:solidFill>
                  <a:srgbClr val="002060"/>
                </a:solidFill>
              </a:rPr>
              <a:t>and</a:t>
            </a:r>
            <a:r>
              <a:rPr lang="lv-LV" b="1" dirty="0" smtClean="0">
                <a:solidFill>
                  <a:srgbClr val="002060"/>
                </a:solidFill>
              </a:rPr>
              <a:t> </a:t>
            </a:r>
            <a:r>
              <a:rPr lang="lv-LV" b="1" dirty="0" err="1" smtClean="0">
                <a:solidFill>
                  <a:srgbClr val="002060"/>
                </a:solidFill>
              </a:rPr>
              <a:t>watertourism</a:t>
            </a:r>
            <a:r>
              <a:rPr lang="lv-LV" b="1" dirty="0" smtClean="0">
                <a:solidFill>
                  <a:srgbClr val="002060"/>
                </a:solidFill>
              </a:rPr>
              <a:t> </a:t>
            </a:r>
            <a:r>
              <a:rPr lang="lv-LV" b="1" dirty="0" err="1" smtClean="0">
                <a:solidFill>
                  <a:srgbClr val="002060"/>
                </a:solidFill>
              </a:rPr>
              <a:t>company</a:t>
            </a:r>
            <a:r>
              <a:rPr lang="lv-LV" b="1" dirty="0" smtClean="0">
                <a:solidFill>
                  <a:srgbClr val="002060"/>
                </a:solidFill>
              </a:rPr>
              <a:t> «</a:t>
            </a:r>
            <a:r>
              <a:rPr lang="lv-LV" b="1" dirty="0" err="1" smtClean="0">
                <a:solidFill>
                  <a:srgbClr val="002060"/>
                </a:solidFill>
              </a:rPr>
              <a:t>Jeņču</a:t>
            </a:r>
            <a:r>
              <a:rPr lang="lv-LV" b="1" dirty="0" smtClean="0">
                <a:solidFill>
                  <a:srgbClr val="002060"/>
                </a:solidFill>
              </a:rPr>
              <a:t> laivas»</a:t>
            </a:r>
            <a:endParaRPr lang="lv-LV" b="1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98" y="4931965"/>
            <a:ext cx="3168352" cy="237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4536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80122" y="1475581"/>
            <a:ext cx="8328389" cy="893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v-LV" sz="2800" b="1" dirty="0">
                <a:solidFill>
                  <a:srgbClr val="002060"/>
                </a:solidFill>
              </a:rPr>
              <a:t>Laivošana ir kas tāds, ko ikvienam vajadzētu izmēģināt kaut reizi dzīvē!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7834" y="5580037"/>
            <a:ext cx="6633047" cy="1380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 smtClean="0">
                <a:solidFill>
                  <a:srgbClr val="002060"/>
                </a:solidFill>
              </a:rPr>
              <a:t>                                  </a:t>
            </a:r>
            <a:r>
              <a:rPr lang="lv-LV" b="1" dirty="0" err="1" smtClean="0">
                <a:solidFill>
                  <a:srgbClr val="002060"/>
                </a:solidFill>
              </a:rPr>
              <a:t>Meet</a:t>
            </a:r>
            <a:r>
              <a:rPr lang="lv-LV" b="1" dirty="0" smtClean="0">
                <a:solidFill>
                  <a:srgbClr val="002060"/>
                </a:solidFill>
              </a:rPr>
              <a:t> </a:t>
            </a:r>
            <a:r>
              <a:rPr lang="lv-LV" b="1" dirty="0" err="1" smtClean="0">
                <a:solidFill>
                  <a:srgbClr val="002060"/>
                </a:solidFill>
              </a:rPr>
              <a:t>you</a:t>
            </a:r>
            <a:r>
              <a:rPr lang="lv-LV" b="1" dirty="0" smtClean="0">
                <a:solidFill>
                  <a:srgbClr val="002060"/>
                </a:solidFill>
              </a:rPr>
              <a:t> </a:t>
            </a:r>
            <a:r>
              <a:rPr lang="lv-LV" b="1" dirty="0" err="1" smtClean="0">
                <a:solidFill>
                  <a:srgbClr val="002060"/>
                </a:solidFill>
              </a:rPr>
              <a:t>in</a:t>
            </a:r>
            <a:r>
              <a:rPr lang="lv-LV" b="1" dirty="0" smtClean="0">
                <a:solidFill>
                  <a:srgbClr val="002060"/>
                </a:solidFill>
              </a:rPr>
              <a:t> </a:t>
            </a:r>
            <a:r>
              <a:rPr lang="lv-LV" b="1" dirty="0" err="1" smtClean="0">
                <a:solidFill>
                  <a:srgbClr val="002060"/>
                </a:solidFill>
              </a:rPr>
              <a:t>the</a:t>
            </a:r>
            <a:r>
              <a:rPr lang="lv-LV" b="1" dirty="0" smtClean="0">
                <a:solidFill>
                  <a:srgbClr val="002060"/>
                </a:solidFill>
              </a:rPr>
              <a:t> </a:t>
            </a:r>
            <a:r>
              <a:rPr lang="lv-LV" b="1" dirty="0" err="1" smtClean="0">
                <a:solidFill>
                  <a:srgbClr val="002060"/>
                </a:solidFill>
              </a:rPr>
              <a:t>kayak</a:t>
            </a:r>
            <a:r>
              <a:rPr lang="lv-LV" b="1" dirty="0" smtClean="0">
                <a:solidFill>
                  <a:srgbClr val="002060"/>
                </a:solidFill>
              </a:rPr>
              <a:t>!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lv-LV" altLang="en-US" b="1" dirty="0" smtClean="0">
                <a:solidFill>
                  <a:srgbClr val="002060"/>
                </a:solidFill>
              </a:rPr>
              <a:t>Aiga </a:t>
            </a:r>
            <a:r>
              <a:rPr lang="lv-LV" altLang="en-US" b="1" dirty="0" err="1" smtClean="0">
                <a:solidFill>
                  <a:srgbClr val="002060"/>
                </a:solidFill>
              </a:rPr>
              <a:t>Petkēvica</a:t>
            </a:r>
            <a:endParaRPr lang="lv-LV" altLang="en-US" b="1" dirty="0" smtClean="0">
              <a:solidFill>
                <a:srgbClr val="00206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lv-LV" altLang="en-US" b="1" dirty="0" err="1" smtClean="0">
                <a:solidFill>
                  <a:srgbClr val="002060"/>
                </a:solidFill>
                <a:hlinkClick r:id="rId2"/>
              </a:rPr>
              <a:t>aiga.petkevica@kurzemesregions.lv</a:t>
            </a:r>
            <a:r>
              <a:rPr lang="lv-LV" altLang="en-US" b="1" dirty="0" smtClean="0"/>
              <a:t>.</a:t>
            </a:r>
            <a:endParaRPr lang="lv-LV" altLang="en-US" b="1" dirty="0" smtClean="0">
              <a:solidFill>
                <a:srgbClr val="00206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lv-LV" altLang="en-US" b="1" dirty="0" err="1" smtClean="0">
                <a:solidFill>
                  <a:srgbClr val="002060"/>
                </a:solidFill>
              </a:rPr>
              <a:t>Phone</a:t>
            </a:r>
            <a:r>
              <a:rPr lang="lv-LV" altLang="en-US" b="1" dirty="0" smtClean="0">
                <a:solidFill>
                  <a:srgbClr val="002060"/>
                </a:solidFill>
              </a:rPr>
              <a:t> + 371 29483674</a:t>
            </a:r>
            <a:endParaRPr lang="lv-LV" altLang="en-US" b="1" dirty="0">
              <a:solidFill>
                <a:srgbClr val="002060"/>
              </a:solidFill>
            </a:endParaRPr>
          </a:p>
          <a:p>
            <a:endParaRPr lang="lv-LV" b="1" dirty="0">
              <a:solidFill>
                <a:srgbClr val="00206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746" y="1728785"/>
            <a:ext cx="4491313" cy="357257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36191" y="7042313"/>
            <a:ext cx="5617376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b="1" spc="300" dirty="0">
                <a:solidFill>
                  <a:srgbClr val="002060"/>
                </a:solidFill>
              </a:rPr>
              <a:t>"Kõige tähtsam on leida paat!"</a:t>
            </a:r>
            <a:endParaRPr lang="lv-LV" b="1" spc="300" dirty="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3858" y="2915741"/>
            <a:ext cx="9001000" cy="893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v-LV" sz="2800" b="1" dirty="0" err="1" smtClean="0">
                <a:solidFill>
                  <a:srgbClr val="002060"/>
                </a:solidFill>
              </a:rPr>
              <a:t>Süstasõit</a:t>
            </a:r>
            <a:r>
              <a:rPr lang="lv-LV" sz="2800" b="1" dirty="0" smtClean="0">
                <a:solidFill>
                  <a:srgbClr val="002060"/>
                </a:solidFill>
              </a:rPr>
              <a:t> </a:t>
            </a:r>
            <a:r>
              <a:rPr lang="lv-LV" sz="2800" b="1" dirty="0" err="1">
                <a:solidFill>
                  <a:srgbClr val="002060"/>
                </a:solidFill>
              </a:rPr>
              <a:t>on</a:t>
            </a:r>
            <a:r>
              <a:rPr lang="lv-LV" sz="2800" b="1" dirty="0">
                <a:solidFill>
                  <a:srgbClr val="002060"/>
                </a:solidFill>
              </a:rPr>
              <a:t> </a:t>
            </a:r>
            <a:r>
              <a:rPr lang="lv-LV" sz="2800" b="1" dirty="0" err="1">
                <a:solidFill>
                  <a:srgbClr val="002060"/>
                </a:solidFill>
              </a:rPr>
              <a:t>midagi</a:t>
            </a:r>
            <a:r>
              <a:rPr lang="lv-LV" sz="2800" b="1" dirty="0">
                <a:solidFill>
                  <a:srgbClr val="002060"/>
                </a:solidFill>
              </a:rPr>
              <a:t> </a:t>
            </a:r>
            <a:r>
              <a:rPr lang="lv-LV" sz="2800" b="1" dirty="0" err="1">
                <a:solidFill>
                  <a:srgbClr val="002060"/>
                </a:solidFill>
              </a:rPr>
              <a:t>sellist</a:t>
            </a:r>
            <a:r>
              <a:rPr lang="lv-LV" sz="2800" b="1" dirty="0">
                <a:solidFill>
                  <a:srgbClr val="002060"/>
                </a:solidFill>
              </a:rPr>
              <a:t>, </a:t>
            </a:r>
            <a:r>
              <a:rPr lang="lv-LV" sz="2800" b="1" dirty="0" err="1">
                <a:solidFill>
                  <a:srgbClr val="002060"/>
                </a:solidFill>
              </a:rPr>
              <a:t>mida</a:t>
            </a:r>
            <a:r>
              <a:rPr lang="lv-LV" sz="2800" b="1" dirty="0">
                <a:solidFill>
                  <a:srgbClr val="002060"/>
                </a:solidFill>
              </a:rPr>
              <a:t> </a:t>
            </a:r>
            <a:r>
              <a:rPr lang="lv-LV" sz="2800" b="1" dirty="0" err="1">
                <a:solidFill>
                  <a:srgbClr val="002060"/>
                </a:solidFill>
              </a:rPr>
              <a:t>igaüks</a:t>
            </a:r>
            <a:r>
              <a:rPr lang="lv-LV" sz="2800" b="1" dirty="0">
                <a:solidFill>
                  <a:srgbClr val="002060"/>
                </a:solidFill>
              </a:rPr>
              <a:t> </a:t>
            </a:r>
            <a:r>
              <a:rPr lang="lv-LV" sz="2800" b="1" dirty="0" err="1">
                <a:solidFill>
                  <a:srgbClr val="002060"/>
                </a:solidFill>
              </a:rPr>
              <a:t>peaks</a:t>
            </a:r>
            <a:r>
              <a:rPr lang="lv-LV" sz="2800" b="1" dirty="0">
                <a:solidFill>
                  <a:srgbClr val="002060"/>
                </a:solidFill>
              </a:rPr>
              <a:t> </a:t>
            </a:r>
            <a:r>
              <a:rPr lang="lv-LV" sz="2800" b="1" dirty="0" err="1">
                <a:solidFill>
                  <a:srgbClr val="002060"/>
                </a:solidFill>
              </a:rPr>
              <a:t>vähemasti</a:t>
            </a:r>
            <a:r>
              <a:rPr lang="lv-LV" sz="2800" b="1" dirty="0">
                <a:solidFill>
                  <a:srgbClr val="002060"/>
                </a:solidFill>
              </a:rPr>
              <a:t> </a:t>
            </a:r>
            <a:r>
              <a:rPr lang="lv-LV" sz="2800" b="1" dirty="0" err="1">
                <a:solidFill>
                  <a:srgbClr val="002060"/>
                </a:solidFill>
              </a:rPr>
              <a:t>korra</a:t>
            </a:r>
            <a:r>
              <a:rPr lang="lv-LV" sz="2800" b="1" dirty="0">
                <a:solidFill>
                  <a:srgbClr val="002060"/>
                </a:solidFill>
              </a:rPr>
              <a:t> </a:t>
            </a:r>
            <a:r>
              <a:rPr lang="lv-LV" sz="2800" b="1" dirty="0" err="1">
                <a:solidFill>
                  <a:srgbClr val="002060"/>
                </a:solidFill>
              </a:rPr>
              <a:t>elus</a:t>
            </a:r>
            <a:r>
              <a:rPr lang="lv-LV" sz="2800" b="1" dirty="0">
                <a:solidFill>
                  <a:srgbClr val="002060"/>
                </a:solidFill>
              </a:rPr>
              <a:t> </a:t>
            </a:r>
            <a:r>
              <a:rPr lang="lv-LV" sz="2800" b="1" dirty="0" err="1">
                <a:solidFill>
                  <a:srgbClr val="002060"/>
                </a:solidFill>
              </a:rPr>
              <a:t>proovima</a:t>
            </a:r>
            <a:r>
              <a:rPr lang="lv-LV" sz="2800" b="1" dirty="0">
                <a:solidFill>
                  <a:srgbClr val="002060"/>
                </a:solidFill>
              </a:rPr>
              <a:t>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844" y="5056493"/>
            <a:ext cx="2881072" cy="21608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14" y="-730275"/>
            <a:ext cx="4424224" cy="351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97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8033" y="251446"/>
            <a:ext cx="5688633" cy="720080"/>
          </a:xfrm>
        </p:spPr>
        <p:txBody>
          <a:bodyPr/>
          <a:lstStyle/>
          <a:p>
            <a:r>
              <a:rPr lang="lv-LV" kern="1200" dirty="0" err="1">
                <a:solidFill>
                  <a:srgbClr val="004586"/>
                </a:solidFill>
                <a:latin typeface="Arial" charset="0"/>
                <a:ea typeface="Microsoft YaHei" pitchFamily="34" charset="-122"/>
                <a:cs typeface="+mn-cs"/>
              </a:rPr>
              <a:t>Riverways</a:t>
            </a:r>
            <a:endParaRPr lang="lv-LV" kern="1200" dirty="0">
              <a:solidFill>
                <a:srgbClr val="004586"/>
              </a:solidFill>
              <a:latin typeface="Arial" charset="0"/>
              <a:ea typeface="Microsoft YaHei" pitchFamily="34" charset="-122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110334" y="1115541"/>
            <a:ext cx="4608510" cy="5184576"/>
          </a:xfrm>
        </p:spPr>
        <p:txBody>
          <a:bodyPr/>
          <a:lstStyle/>
          <a:p>
            <a:pPr marL="457200" lvl="0" indent="-457200" defTabSz="914400" eaLnBrk="1" hangingPunct="1">
              <a:lnSpc>
                <a:spcPct val="100000"/>
              </a:lnSpc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lv-LV" sz="2800" dirty="0" err="1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Estonia</a:t>
            </a:r>
            <a:r>
              <a:rPr lang="lv-LV" sz="28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 – </a:t>
            </a:r>
            <a:r>
              <a:rPr lang="lv-LV" sz="2800" dirty="0" err="1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Latvia</a:t>
            </a:r>
            <a:r>
              <a:rPr lang="lv-LV" sz="28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 </a:t>
            </a:r>
            <a:r>
              <a:rPr lang="lv-LV" sz="2800" dirty="0" err="1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Cross-border</a:t>
            </a:r>
            <a:r>
              <a:rPr lang="lv-LV" sz="28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 </a:t>
            </a:r>
            <a:r>
              <a:rPr lang="lv-LV" sz="2800" dirty="0" err="1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Cooperation</a:t>
            </a:r>
            <a:r>
              <a:rPr lang="lv-LV" sz="28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 </a:t>
            </a:r>
            <a:r>
              <a:rPr lang="lv-LV" sz="2800" dirty="0" err="1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Programme</a:t>
            </a:r>
            <a:r>
              <a:rPr lang="lv-LV" sz="28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 </a:t>
            </a:r>
            <a:r>
              <a:rPr lang="lv-LV" sz="28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2007 </a:t>
            </a:r>
            <a:r>
              <a:rPr lang="lv-LV" sz="28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– 2013</a:t>
            </a:r>
          </a:p>
          <a:p>
            <a:pPr marL="457200" lvl="0" indent="-457200" defTabSz="914400" eaLnBrk="1" hangingPunct="1">
              <a:lnSpc>
                <a:spcPct val="100000"/>
              </a:lnSpc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lv-LV" sz="28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2,5 </a:t>
            </a:r>
            <a:r>
              <a:rPr lang="lv-LV" sz="2800" dirty="0" err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years</a:t>
            </a:r>
            <a:endParaRPr lang="lv-LV" sz="280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marL="457200" lvl="0" indent="-457200" defTabSz="914400" eaLnBrk="1" hangingPunct="1">
              <a:lnSpc>
                <a:spcPct val="100000"/>
              </a:lnSpc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lv-LV" sz="28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2 </a:t>
            </a:r>
            <a:r>
              <a:rPr lang="lv-LV" sz="28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168 674,70 EUR, </a:t>
            </a:r>
            <a:r>
              <a:rPr lang="lv-LV" sz="2800" dirty="0" err="1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incl</a:t>
            </a:r>
            <a:r>
              <a:rPr lang="lv-LV" sz="28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.:</a:t>
            </a:r>
          </a:p>
          <a:p>
            <a:pPr marL="0" lvl="0" indent="0" defTabSz="914400" eaLnBrk="1" hangingPunct="1">
              <a:lnSpc>
                <a:spcPct val="100000"/>
              </a:lnSpc>
              <a:spcAft>
                <a:spcPct val="0"/>
              </a:spcAft>
              <a:buClrTx/>
              <a:buSzTx/>
            </a:pPr>
            <a:r>
              <a:rPr lang="lv-LV" sz="28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1 </a:t>
            </a:r>
            <a:r>
              <a:rPr lang="lv-LV" sz="28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800 000 EUR </a:t>
            </a:r>
            <a:r>
              <a:rPr lang="lv-LV" sz="2800" dirty="0" err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supported</a:t>
            </a:r>
            <a:r>
              <a:rPr lang="lv-LV" sz="28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 </a:t>
            </a:r>
            <a:r>
              <a:rPr lang="lv-LV" sz="2800" dirty="0" err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from</a:t>
            </a:r>
            <a:r>
              <a:rPr lang="lv-LV" sz="28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 EU </a:t>
            </a:r>
            <a:r>
              <a:rPr lang="lv-LV" sz="2800" dirty="0" err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and</a:t>
            </a:r>
            <a:r>
              <a:rPr lang="lv-LV" sz="28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 </a:t>
            </a:r>
            <a:endParaRPr lang="lv-LV" sz="2800" dirty="0" smtClean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marL="0" lvl="0" indent="0" defTabSz="914400" eaLnBrk="1" hangingPunct="1">
              <a:lnSpc>
                <a:spcPct val="100000"/>
              </a:lnSpc>
              <a:spcAft>
                <a:spcPct val="0"/>
              </a:spcAft>
              <a:buClrTx/>
              <a:buSzTx/>
            </a:pPr>
            <a:r>
              <a:rPr lang="lv-LV" sz="28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386 </a:t>
            </a:r>
            <a:r>
              <a:rPr lang="lv-LV" sz="28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674,70 EUR  - </a:t>
            </a:r>
            <a:r>
              <a:rPr lang="lv-LV" sz="2800" dirty="0" err="1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Partners</a:t>
            </a:r>
            <a:r>
              <a:rPr lang="lv-LV" sz="28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 </a:t>
            </a:r>
            <a:r>
              <a:rPr lang="lv-LV" sz="2800" dirty="0" err="1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contribution</a:t>
            </a:r>
            <a:endParaRPr lang="lv-LV" sz="280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marL="457200" indent="-457200" defTabSz="914400" eaLnBrk="1" hangingPunct="1">
              <a:lnSpc>
                <a:spcPct val="100000"/>
              </a:lnSpc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lv-LV" sz="28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39 </a:t>
            </a:r>
            <a:r>
              <a:rPr lang="lv-LV" sz="2800" dirty="0" err="1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partners</a:t>
            </a:r>
            <a:r>
              <a:rPr lang="lv-LV" sz="28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, </a:t>
            </a:r>
            <a:r>
              <a:rPr lang="lv-LV" sz="2800" dirty="0" err="1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incl</a:t>
            </a:r>
            <a:r>
              <a:rPr lang="lv-LV" sz="28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.: </a:t>
            </a:r>
          </a:p>
          <a:p>
            <a:pPr marL="457200" indent="-457200" defTabSz="914400" eaLnBrk="1" hangingPunct="1">
              <a:lnSpc>
                <a:spcPct val="100000"/>
              </a:lnSpc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lv-LV" sz="28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9 </a:t>
            </a:r>
            <a:r>
              <a:rPr lang="lv-LV" sz="2800" dirty="0" err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from</a:t>
            </a:r>
            <a:r>
              <a:rPr lang="lv-LV" sz="28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 </a:t>
            </a:r>
            <a:r>
              <a:rPr lang="lv-LV" sz="2800" dirty="0" err="1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Estonia</a:t>
            </a:r>
            <a:r>
              <a:rPr lang="lv-LV" sz="28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 </a:t>
            </a:r>
            <a:r>
              <a:rPr lang="lv-LV" sz="2800" dirty="0" err="1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and</a:t>
            </a:r>
            <a:r>
              <a:rPr lang="lv-LV" sz="28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 30 </a:t>
            </a:r>
            <a:r>
              <a:rPr lang="lv-LV" sz="2800" dirty="0" err="1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from</a:t>
            </a:r>
            <a:r>
              <a:rPr lang="lv-LV" sz="28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 </a:t>
            </a:r>
            <a:r>
              <a:rPr lang="lv-LV" sz="2800" dirty="0" err="1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Latvia</a:t>
            </a:r>
            <a:r>
              <a:rPr lang="lv-LV" sz="28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, </a:t>
            </a:r>
            <a:r>
              <a:rPr lang="lv-LV" sz="2800" dirty="0" err="1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covering</a:t>
            </a:r>
            <a:r>
              <a:rPr lang="lv-LV" sz="28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: Vidzeme, Rīga, Kurzeme </a:t>
            </a:r>
            <a:r>
              <a:rPr lang="lv-LV" sz="2800" dirty="0" err="1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regions</a:t>
            </a:r>
            <a:r>
              <a:rPr lang="lv-LV" sz="28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, </a:t>
            </a:r>
            <a:r>
              <a:rPr lang="lv-LV" sz="2800" dirty="0" err="1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South-Estonia</a:t>
            </a:r>
            <a:r>
              <a:rPr lang="lv-LV" sz="28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 </a:t>
            </a:r>
            <a:r>
              <a:rPr lang="lv-LV" sz="2800" dirty="0" err="1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and</a:t>
            </a:r>
            <a:r>
              <a:rPr lang="lv-LV" sz="28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 </a:t>
            </a:r>
            <a:r>
              <a:rPr lang="lv-LV" sz="2800" dirty="0" err="1">
                <a:solidFill>
                  <a:schemeClr val="tx1"/>
                </a:solidFill>
                <a:latin typeface="Calibri" panose="020F0502020204030204" pitchFamily="34" charset="0"/>
              </a:rPr>
              <a:t>Lääne</a:t>
            </a:r>
            <a:r>
              <a:rPr lang="lv-LV" sz="28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lv-LV" sz="28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county</a:t>
            </a:r>
            <a:r>
              <a:rPr lang="lv-LV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;</a:t>
            </a:r>
          </a:p>
          <a:p>
            <a:pPr marL="0" lvl="0" indent="0" defTabSz="914400" eaLnBrk="1" hangingPunct="1">
              <a:lnSpc>
                <a:spcPct val="100000"/>
              </a:lnSpc>
              <a:spcAft>
                <a:spcPct val="0"/>
              </a:spcAft>
              <a:buClrTx/>
              <a:buSzTx/>
            </a:pPr>
            <a:endParaRPr lang="lv-LV" sz="320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5" r="18330" b="15373"/>
          <a:stretch/>
        </p:blipFill>
        <p:spPr>
          <a:xfrm>
            <a:off x="5544418" y="863026"/>
            <a:ext cx="6989316" cy="64706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44418" y="2039291"/>
            <a:ext cx="864096" cy="13805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lv-LV" dirty="0" err="1" smtClean="0"/>
              <a:t>tttttttttttttttttttttttttttttttttttttttttttttttttt</a:t>
            </a:r>
            <a:endParaRPr lang="lv-LV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330" y="971525"/>
            <a:ext cx="7920683" cy="528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122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024" y="4404037"/>
            <a:ext cx="4266989" cy="32002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58" y="539477"/>
            <a:ext cx="11286981" cy="766882"/>
          </a:xfrm>
        </p:spPr>
        <p:txBody>
          <a:bodyPr/>
          <a:lstStyle/>
          <a:p>
            <a:r>
              <a:rPr lang="lv-LV" kern="1200" dirty="0">
                <a:solidFill>
                  <a:srgbClr val="004586"/>
                </a:solidFill>
                <a:latin typeface="Arial" charset="0"/>
                <a:ea typeface="Microsoft YaHei" pitchFamily="34" charset="-122"/>
                <a:cs typeface="+mn-cs"/>
              </a:rPr>
              <a:t>RIVERWAYS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2" y="4606743"/>
            <a:ext cx="4392488" cy="29283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0169"/>
            <a:ext cx="3585195" cy="26854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22" y="2620019"/>
            <a:ext cx="4533306" cy="312609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793" y="2672313"/>
            <a:ext cx="2774231" cy="49319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553" y="1163458"/>
            <a:ext cx="3884163" cy="2913122"/>
          </a:xfrm>
          <a:prstGeom prst="rect">
            <a:avLst/>
          </a:prstGeom>
        </p:spPr>
      </p:pic>
      <p:sp>
        <p:nvSpPr>
          <p:cNvPr id="16" name="Rectangular Callout 15"/>
          <p:cNvSpPr/>
          <p:nvPr/>
        </p:nvSpPr>
        <p:spPr bwMode="auto">
          <a:xfrm>
            <a:off x="-1" y="2942262"/>
            <a:ext cx="1728192" cy="1368152"/>
          </a:xfrm>
          <a:prstGeom prst="wedgeRectCallout">
            <a:avLst/>
          </a:prstGeom>
          <a:solidFill>
            <a:srgbClr val="B9ED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lv-LV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icrosoft YaHei" pitchFamily="34" charset="-122"/>
              </a:rPr>
              <a:t>Product</a:t>
            </a:r>
            <a:r>
              <a:rPr kumimoji="0" lang="lv-LV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icrosoft YaHei" pitchFamily="34" charset="-122"/>
              </a:rPr>
              <a:t> </a:t>
            </a:r>
            <a:r>
              <a:rPr kumimoji="0" lang="lv-LV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icrosoft YaHei" pitchFamily="34" charset="-122"/>
              </a:rPr>
              <a:t>development</a:t>
            </a:r>
            <a:r>
              <a:rPr kumimoji="0" lang="lv-LV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icrosoft YaHei" pitchFamily="34" charset="-122"/>
              </a:rPr>
              <a:t> </a:t>
            </a:r>
            <a:r>
              <a:rPr kumimoji="0" lang="lv-LV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icrosoft YaHei" pitchFamily="34" charset="-122"/>
              </a:rPr>
              <a:t>and</a:t>
            </a:r>
            <a:r>
              <a:rPr kumimoji="0" lang="lv-LV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icrosoft YaHei" pitchFamily="34" charset="-122"/>
              </a:rPr>
              <a:t> </a:t>
            </a:r>
            <a:r>
              <a:rPr kumimoji="0" lang="lv-LV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icrosoft YaHei" pitchFamily="34" charset="-122"/>
              </a:rPr>
              <a:t>cooperation</a:t>
            </a:r>
            <a:endParaRPr kumimoji="0" lang="lv-LV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Microsoft YaHei" pitchFamily="34" charset="-122"/>
            </a:endParaRPr>
          </a:p>
        </p:txBody>
      </p:sp>
      <p:sp>
        <p:nvSpPr>
          <p:cNvPr id="18" name="Rectangular Callout 17"/>
          <p:cNvSpPr/>
          <p:nvPr/>
        </p:nvSpPr>
        <p:spPr bwMode="auto">
          <a:xfrm>
            <a:off x="5256386" y="1291986"/>
            <a:ext cx="1944216" cy="903675"/>
          </a:xfrm>
          <a:prstGeom prst="wedgeRectCallout">
            <a:avLst/>
          </a:prstGeom>
          <a:solidFill>
            <a:srgbClr val="B9ED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lang="lv-LV" dirty="0" err="1" smtClean="0">
                <a:solidFill>
                  <a:schemeClr val="tx1"/>
                </a:solidFill>
                <a:latin typeface="Arial" pitchFamily="34" charset="0"/>
              </a:rPr>
              <a:t>Building</a:t>
            </a:r>
            <a:r>
              <a:rPr lang="lv-LV" dirty="0" smtClean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lv-LV" dirty="0" err="1" smtClean="0">
                <a:solidFill>
                  <a:schemeClr val="tx1"/>
                </a:solidFill>
                <a:latin typeface="Arial" pitchFamily="34" charset="0"/>
              </a:rPr>
              <a:t>infrastructure</a:t>
            </a:r>
            <a:endParaRPr kumimoji="0" lang="lv-LV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Microsoft YaHei" pitchFamily="34" charset="-122"/>
            </a:endParaRPr>
          </a:p>
        </p:txBody>
      </p:sp>
      <p:sp>
        <p:nvSpPr>
          <p:cNvPr id="19" name="Rectangular Callout 18"/>
          <p:cNvSpPr/>
          <p:nvPr/>
        </p:nvSpPr>
        <p:spPr bwMode="auto">
          <a:xfrm>
            <a:off x="10835458" y="1072856"/>
            <a:ext cx="1728192" cy="706583"/>
          </a:xfrm>
          <a:prstGeom prst="wedgeRectCallout">
            <a:avLst/>
          </a:prstGeom>
          <a:solidFill>
            <a:srgbClr val="B9ED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lang="lv-LV" dirty="0" err="1" smtClean="0">
                <a:solidFill>
                  <a:schemeClr val="tx1"/>
                </a:solidFill>
                <a:latin typeface="Arial" pitchFamily="34" charset="0"/>
              </a:rPr>
              <a:t>Promoting</a:t>
            </a:r>
            <a:r>
              <a:rPr lang="lv-LV" dirty="0" smtClean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lv-LV" dirty="0" err="1" smtClean="0">
                <a:solidFill>
                  <a:schemeClr val="tx1"/>
                </a:solidFill>
                <a:latin typeface="Arial" pitchFamily="34" charset="0"/>
              </a:rPr>
              <a:t>watertourism</a:t>
            </a:r>
            <a:endParaRPr kumimoji="0" lang="lv-LV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Microsoft YaHei" pitchFamily="34" charset="-122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757" y="1482913"/>
            <a:ext cx="2029453" cy="161430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028" y="2771673"/>
            <a:ext cx="1991637" cy="158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33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1" y="2147160"/>
            <a:ext cx="12673013" cy="1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94" tIns="50397" rIns="100794" bIns="50397" anchor="ctr"/>
          <a:lstStyle/>
          <a:p>
            <a:endParaRPr lang="lv-LV"/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1" y="2147160"/>
            <a:ext cx="12673013" cy="1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94" tIns="50397" rIns="100794" bIns="50397" anchor="ctr"/>
          <a:lstStyle/>
          <a:p>
            <a:endParaRPr lang="lv-LV"/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1" y="2131409"/>
            <a:ext cx="12673013" cy="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94" tIns="50397" rIns="100794" bIns="50397" anchor="ctr"/>
          <a:lstStyle/>
          <a:p>
            <a:endParaRPr lang="lv-LV"/>
          </a:p>
        </p:txBody>
      </p:sp>
      <p:sp>
        <p:nvSpPr>
          <p:cNvPr id="10250" name="Title 1"/>
          <p:cNvSpPr>
            <a:spLocks noGrp="1"/>
          </p:cNvSpPr>
          <p:nvPr>
            <p:ph type="title"/>
          </p:nvPr>
        </p:nvSpPr>
        <p:spPr>
          <a:xfrm>
            <a:off x="1800002" y="461508"/>
            <a:ext cx="8237863" cy="530228"/>
          </a:xfrm>
        </p:spPr>
        <p:txBody>
          <a:bodyPr/>
          <a:lstStyle/>
          <a:p>
            <a:r>
              <a:rPr lang="lv-LV" kern="1200" dirty="0">
                <a:solidFill>
                  <a:srgbClr val="004586"/>
                </a:solidFill>
                <a:latin typeface="Arial" charset="0"/>
                <a:ea typeface="Microsoft YaHei" pitchFamily="34" charset="-122"/>
                <a:cs typeface="+mn-cs"/>
              </a:rPr>
              <a:t>EXCHANGE VISITS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867" y="4421169"/>
            <a:ext cx="5031714" cy="3001820"/>
          </a:xfrm>
          <a:prstGeom prst="rect">
            <a:avLst/>
          </a:prstGeom>
        </p:spPr>
      </p:pic>
      <p:pic>
        <p:nvPicPr>
          <p:cNvPr id="7170" name="Picture 2" descr="E:\Foto\Igaunija_26.-28.05.2014\2014-05-27 12.23.0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8" r="5943"/>
          <a:stretch/>
        </p:blipFill>
        <p:spPr bwMode="auto">
          <a:xfrm>
            <a:off x="7272610" y="1165863"/>
            <a:ext cx="5050971" cy="2957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493" y="4375613"/>
            <a:ext cx="4536504" cy="30243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066" y="1165863"/>
            <a:ext cx="4536504" cy="30139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3818" y="2500202"/>
            <a:ext cx="2232248" cy="2668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>
                <a:solidFill>
                  <a:schemeClr val="tx1"/>
                </a:solidFill>
              </a:rPr>
              <a:t>4 </a:t>
            </a:r>
            <a:r>
              <a:rPr lang="lv-LV" dirty="0" err="1" smtClean="0">
                <a:solidFill>
                  <a:schemeClr val="tx1"/>
                </a:solidFill>
              </a:rPr>
              <a:t>visits</a:t>
            </a:r>
            <a:r>
              <a:rPr lang="lv-LV" dirty="0" smtClean="0">
                <a:solidFill>
                  <a:schemeClr val="tx1"/>
                </a:solidFill>
              </a:rPr>
              <a:t> to </a:t>
            </a:r>
            <a:r>
              <a:rPr lang="lv-LV" dirty="0" err="1" smtClean="0">
                <a:solidFill>
                  <a:schemeClr val="tx1"/>
                </a:solidFill>
              </a:rPr>
              <a:t>explore</a:t>
            </a:r>
            <a:r>
              <a:rPr lang="lv-LV" dirty="0" smtClean="0">
                <a:solidFill>
                  <a:schemeClr val="tx1"/>
                </a:solidFill>
              </a:rPr>
              <a:t> </a:t>
            </a:r>
            <a:r>
              <a:rPr lang="lv-LV" dirty="0" err="1" smtClean="0">
                <a:solidFill>
                  <a:schemeClr val="tx1"/>
                </a:solidFill>
              </a:rPr>
              <a:t>neighbouring</a:t>
            </a:r>
            <a:r>
              <a:rPr lang="lv-LV" dirty="0" smtClean="0">
                <a:solidFill>
                  <a:schemeClr val="tx1"/>
                </a:solidFill>
              </a:rPr>
              <a:t> </a:t>
            </a:r>
            <a:r>
              <a:rPr lang="lv-LV" dirty="0" err="1" smtClean="0">
                <a:solidFill>
                  <a:schemeClr val="tx1"/>
                </a:solidFill>
              </a:rPr>
              <a:t>countries</a:t>
            </a:r>
            <a:r>
              <a:rPr lang="lv-LV" dirty="0" smtClean="0">
                <a:solidFill>
                  <a:schemeClr val="tx1"/>
                </a:solidFill>
              </a:rPr>
              <a:t> </a:t>
            </a:r>
            <a:r>
              <a:rPr lang="lv-LV" dirty="0" err="1" smtClean="0">
                <a:solidFill>
                  <a:schemeClr val="tx1"/>
                </a:solidFill>
              </a:rPr>
              <a:t>experiences</a:t>
            </a:r>
            <a:r>
              <a:rPr lang="lv-LV" dirty="0" smtClean="0">
                <a:solidFill>
                  <a:schemeClr val="tx1"/>
                </a:solidFill>
              </a:rPr>
              <a:t> </a:t>
            </a:r>
            <a:r>
              <a:rPr lang="lv-LV" dirty="0" err="1" smtClean="0">
                <a:solidFill>
                  <a:schemeClr val="tx1"/>
                </a:solidFill>
              </a:rPr>
              <a:t>in</a:t>
            </a:r>
            <a:r>
              <a:rPr lang="lv-LV" dirty="0" smtClean="0">
                <a:solidFill>
                  <a:schemeClr val="tx1"/>
                </a:solidFill>
              </a:rPr>
              <a:t> </a:t>
            </a:r>
            <a:r>
              <a:rPr lang="lv-LV" dirty="0" err="1" smtClean="0">
                <a:solidFill>
                  <a:schemeClr val="tx1"/>
                </a:solidFill>
              </a:rPr>
              <a:t>water</a:t>
            </a:r>
            <a:r>
              <a:rPr lang="lv-LV" dirty="0" smtClean="0">
                <a:solidFill>
                  <a:schemeClr val="tx1"/>
                </a:solidFill>
              </a:rPr>
              <a:t> </a:t>
            </a:r>
            <a:r>
              <a:rPr lang="lv-LV" dirty="0" err="1" smtClean="0">
                <a:solidFill>
                  <a:schemeClr val="tx1"/>
                </a:solidFill>
              </a:rPr>
              <a:t>tourism</a:t>
            </a:r>
            <a:r>
              <a:rPr lang="lv-LV" dirty="0" smtClean="0">
                <a:solidFill>
                  <a:schemeClr val="tx1"/>
                </a:solidFill>
              </a:rPr>
              <a:t> </a:t>
            </a:r>
            <a:r>
              <a:rPr lang="lv-LV" dirty="0" err="1" smtClean="0">
                <a:solidFill>
                  <a:schemeClr val="tx1"/>
                </a:solidFill>
              </a:rPr>
              <a:t>development</a:t>
            </a:r>
            <a:r>
              <a:rPr lang="lv-LV" dirty="0" smtClean="0">
                <a:solidFill>
                  <a:schemeClr val="tx1"/>
                </a:solidFill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lv-LV" b="1" dirty="0" err="1" smtClean="0">
                <a:solidFill>
                  <a:schemeClr val="tx1"/>
                </a:solidFill>
              </a:rPr>
              <a:t>Finland</a:t>
            </a:r>
            <a:endParaRPr lang="lv-LV" b="1" dirty="0" smtClean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lv-LV" b="1" dirty="0" err="1" smtClean="0">
                <a:solidFill>
                  <a:schemeClr val="tx1"/>
                </a:solidFill>
              </a:rPr>
              <a:t>Latvia</a:t>
            </a:r>
            <a:endParaRPr lang="lv-LV" b="1" dirty="0" smtClean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lv-LV" b="1" dirty="0" err="1" smtClean="0">
                <a:solidFill>
                  <a:schemeClr val="tx1"/>
                </a:solidFill>
              </a:rPr>
              <a:t>Estonia</a:t>
            </a:r>
            <a:endParaRPr lang="lv-LV" b="1" dirty="0" smtClean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lv-LV" b="1" dirty="0" err="1" smtClean="0">
                <a:solidFill>
                  <a:schemeClr val="tx1"/>
                </a:solidFill>
              </a:rPr>
              <a:t>Lithunia</a:t>
            </a:r>
            <a:endParaRPr lang="lv-LV" b="1" dirty="0" smtClean="0">
              <a:solidFill>
                <a:schemeClr val="tx1"/>
              </a:solidFill>
            </a:endParaRPr>
          </a:p>
        </p:txBody>
      </p:sp>
      <p:pic>
        <p:nvPicPr>
          <p:cNvPr id="2050" name="Picture 2" descr="F:\DCIM\102_0102\IMGP001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346" y="3023192"/>
            <a:ext cx="3888432" cy="291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0" r="2475" b="7071"/>
          <a:stretch/>
        </p:blipFill>
        <p:spPr>
          <a:xfrm>
            <a:off x="7920682" y="-1069386"/>
            <a:ext cx="4973192" cy="363843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73327" y="218226"/>
            <a:ext cx="4632853" cy="7793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lv-LV" sz="4400" b="1" dirty="0" err="1">
                <a:solidFill>
                  <a:srgbClr val="004586"/>
                </a:solidFill>
              </a:rPr>
              <a:t>Expeditions</a:t>
            </a:r>
            <a:r>
              <a:rPr lang="lv-LV" sz="4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</a:p>
        </p:txBody>
      </p:sp>
      <p:pic>
        <p:nvPicPr>
          <p:cNvPr id="3" name="Picture 3" descr="C:\Users\Andres\Documents\28.12.2011 Back-up\ANDRES\Riverways, sh Aurulaev\2013 tegevused Riverways\Läänemaa ekspeditsioon ja seminar 10.09.13, Riverways\20130910_1555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0" y="124880"/>
            <a:ext cx="3528448" cy="264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lt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101" y="2163289"/>
            <a:ext cx="3865911" cy="2555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E:\Foto\24.05.2014._Šķēde\23 08 2014 Laivas\IMGP236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511" y="4718841"/>
            <a:ext cx="4993531" cy="281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Foto\24.05.2014._Šķēde\23 08 2014 Laivas\IMGP235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7542"/>
            <a:ext cx="5400000" cy="304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091" y="4043142"/>
            <a:ext cx="4667543" cy="3500657"/>
          </a:xfrm>
          <a:prstGeom prst="rect">
            <a:avLst/>
          </a:prstGeom>
        </p:spPr>
      </p:pic>
      <p:pic>
        <p:nvPicPr>
          <p:cNvPr id="4" name="Pilt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754" y="2737234"/>
            <a:ext cx="464185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824337" y="6012085"/>
            <a:ext cx="2791173" cy="1380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dirty="0" smtClean="0">
                <a:solidFill>
                  <a:schemeClr val="tx1"/>
                </a:solidFill>
              </a:rPr>
              <a:t>~ 26 </a:t>
            </a:r>
            <a:r>
              <a:rPr lang="lv-LV" dirty="0" err="1" smtClean="0">
                <a:solidFill>
                  <a:schemeClr val="tx1"/>
                </a:solidFill>
              </a:rPr>
              <a:t>events</a:t>
            </a:r>
            <a:endParaRPr lang="lv-LV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dirty="0" smtClean="0">
                <a:solidFill>
                  <a:schemeClr val="tx1"/>
                </a:solidFill>
              </a:rPr>
              <a:t>~ 270 </a:t>
            </a:r>
            <a:r>
              <a:rPr lang="lv-LV" dirty="0" err="1" smtClean="0">
                <a:solidFill>
                  <a:schemeClr val="tx1"/>
                </a:solidFill>
              </a:rPr>
              <a:t>participants</a:t>
            </a:r>
            <a:endParaRPr lang="lv-LV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dirty="0" smtClean="0">
                <a:solidFill>
                  <a:schemeClr val="tx1"/>
                </a:solidFill>
              </a:rPr>
              <a:t>More </a:t>
            </a:r>
            <a:r>
              <a:rPr lang="lv-LV" dirty="0" err="1" smtClean="0">
                <a:solidFill>
                  <a:schemeClr val="tx1"/>
                </a:solidFill>
              </a:rPr>
              <a:t>than</a:t>
            </a:r>
            <a:r>
              <a:rPr lang="lv-LV" dirty="0" smtClean="0">
                <a:solidFill>
                  <a:schemeClr val="tx1"/>
                </a:solidFill>
              </a:rPr>
              <a:t> 430 km </a:t>
            </a:r>
            <a:r>
              <a:rPr lang="lv-LV" dirty="0" err="1" smtClean="0">
                <a:solidFill>
                  <a:schemeClr val="tx1"/>
                </a:solidFill>
              </a:rPr>
              <a:t>canoeing</a:t>
            </a:r>
            <a:r>
              <a:rPr lang="lv-LV" dirty="0" smtClean="0">
                <a:solidFill>
                  <a:schemeClr val="tx1"/>
                </a:solidFill>
              </a:rPr>
              <a:t> </a:t>
            </a:r>
            <a:r>
              <a:rPr lang="lv-LV" dirty="0" err="1" smtClean="0">
                <a:solidFill>
                  <a:schemeClr val="tx1"/>
                </a:solidFill>
              </a:rPr>
              <a:t>and</a:t>
            </a:r>
            <a:r>
              <a:rPr lang="lv-LV" dirty="0" smtClean="0">
                <a:solidFill>
                  <a:schemeClr val="tx1"/>
                </a:solidFill>
              </a:rPr>
              <a:t> </a:t>
            </a:r>
            <a:r>
              <a:rPr lang="lv-LV" dirty="0" err="1" smtClean="0">
                <a:solidFill>
                  <a:schemeClr val="tx1"/>
                </a:solidFill>
              </a:rPr>
              <a:t>kayking</a:t>
            </a:r>
            <a:endParaRPr lang="lv-LV" dirty="0" smtClean="0">
              <a:solidFill>
                <a:schemeClr val="tx1"/>
              </a:solidFill>
            </a:endParaRPr>
          </a:p>
          <a:p>
            <a:endParaRPr lang="lv-LV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84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1" t="34316" r="14716" b="14314"/>
          <a:stretch/>
        </p:blipFill>
        <p:spPr>
          <a:xfrm>
            <a:off x="3518975" y="2646299"/>
            <a:ext cx="9154039" cy="4913376"/>
          </a:xfrm>
          <a:prstGeom prst="rect">
            <a:avLst/>
          </a:prstGeom>
        </p:spPr>
      </p:pic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1" y="2147160"/>
            <a:ext cx="12673013" cy="1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94" tIns="50397" rIns="100794" bIns="50397" anchor="ctr"/>
          <a:lstStyle/>
          <a:p>
            <a:endParaRPr lang="lv-LV"/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1" y="2147160"/>
            <a:ext cx="12673013" cy="1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94" tIns="50397" rIns="100794" bIns="50397" anchor="ctr"/>
          <a:lstStyle/>
          <a:p>
            <a:endParaRPr lang="lv-LV"/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1" y="2131409"/>
            <a:ext cx="12673013" cy="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94" tIns="50397" rIns="100794" bIns="50397" anchor="ctr"/>
          <a:lstStyle/>
          <a:p>
            <a:endParaRPr lang="lv-LV"/>
          </a:p>
        </p:txBody>
      </p:sp>
      <p:sp>
        <p:nvSpPr>
          <p:cNvPr id="10250" name="Title 1"/>
          <p:cNvSpPr>
            <a:spLocks noGrp="1"/>
          </p:cNvSpPr>
          <p:nvPr>
            <p:ph type="title"/>
          </p:nvPr>
        </p:nvSpPr>
        <p:spPr>
          <a:xfrm>
            <a:off x="1800002" y="461508"/>
            <a:ext cx="8237863" cy="530228"/>
          </a:xfrm>
        </p:spPr>
        <p:txBody>
          <a:bodyPr/>
          <a:lstStyle/>
          <a:p>
            <a:r>
              <a:rPr lang="lv-LV" kern="1200" dirty="0" smtClean="0">
                <a:solidFill>
                  <a:srgbClr val="004586"/>
                </a:solidFill>
                <a:latin typeface="Arial" charset="0"/>
                <a:ea typeface="Microsoft YaHei" pitchFamily="34" charset="-122"/>
                <a:cs typeface="+mn-cs"/>
              </a:rPr>
              <a:t>Q-</a:t>
            </a:r>
            <a:r>
              <a:rPr lang="lv-LV" kern="1200" dirty="0" err="1" smtClean="0">
                <a:solidFill>
                  <a:srgbClr val="004586"/>
                </a:solidFill>
                <a:latin typeface="Arial" charset="0"/>
                <a:ea typeface="Microsoft YaHei" pitchFamily="34" charset="-122"/>
                <a:cs typeface="+mn-cs"/>
              </a:rPr>
              <a:t>Latvia</a:t>
            </a:r>
            <a:r>
              <a:rPr lang="lv-LV" kern="1200" dirty="0" smtClean="0">
                <a:solidFill>
                  <a:srgbClr val="004586"/>
                </a:solidFill>
                <a:latin typeface="Arial" charset="0"/>
                <a:ea typeface="Microsoft YaHei" pitchFamily="34" charset="-122"/>
                <a:cs typeface="+mn-cs"/>
              </a:rPr>
              <a:t> – </a:t>
            </a:r>
            <a:br>
              <a:rPr lang="lv-LV" kern="1200" dirty="0" smtClean="0">
                <a:solidFill>
                  <a:srgbClr val="004586"/>
                </a:solidFill>
                <a:latin typeface="Arial" charset="0"/>
                <a:ea typeface="Microsoft YaHei" pitchFamily="34" charset="-122"/>
                <a:cs typeface="+mn-cs"/>
              </a:rPr>
            </a:br>
            <a:r>
              <a:rPr lang="lv-LV" kern="1200" dirty="0" err="1" smtClean="0">
                <a:solidFill>
                  <a:srgbClr val="004586"/>
                </a:solidFill>
                <a:latin typeface="Arial" charset="0"/>
                <a:ea typeface="Microsoft YaHei" pitchFamily="34" charset="-122"/>
                <a:cs typeface="+mn-cs"/>
              </a:rPr>
              <a:t>tourism</a:t>
            </a:r>
            <a:r>
              <a:rPr lang="lv-LV" kern="1200" dirty="0" smtClean="0">
                <a:solidFill>
                  <a:srgbClr val="004586"/>
                </a:solidFill>
                <a:latin typeface="Arial" charset="0"/>
                <a:ea typeface="Microsoft YaHei" pitchFamily="34" charset="-122"/>
                <a:cs typeface="+mn-cs"/>
              </a:rPr>
              <a:t> </a:t>
            </a:r>
            <a:r>
              <a:rPr lang="lv-LV" kern="1200" dirty="0" err="1" smtClean="0">
                <a:solidFill>
                  <a:srgbClr val="004586"/>
                </a:solidFill>
                <a:latin typeface="Arial" charset="0"/>
                <a:ea typeface="Microsoft YaHei" pitchFamily="34" charset="-122"/>
                <a:cs typeface="+mn-cs"/>
              </a:rPr>
              <a:t>quality</a:t>
            </a:r>
            <a:endParaRPr lang="lv-LV" kern="1200" dirty="0">
              <a:solidFill>
                <a:srgbClr val="004586"/>
              </a:solidFill>
              <a:latin typeface="Arial" charset="0"/>
              <a:ea typeface="Microsoft YaHei" pitchFamily="34" charset="-122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501" y="194022"/>
            <a:ext cx="945257" cy="13699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7834" y="1675836"/>
            <a:ext cx="11449272" cy="893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000" dirty="0" smtClean="0">
                <a:solidFill>
                  <a:schemeClr val="tx1"/>
                </a:solidFill>
              </a:rPr>
              <a:t>30 </a:t>
            </a:r>
            <a:r>
              <a:rPr lang="lv-LV" sz="2000" dirty="0" err="1" smtClean="0">
                <a:solidFill>
                  <a:schemeClr val="tx1"/>
                </a:solidFill>
              </a:rPr>
              <a:t>companies</a:t>
            </a:r>
            <a:r>
              <a:rPr lang="lv-LV" sz="2000" dirty="0" smtClean="0">
                <a:solidFill>
                  <a:schemeClr val="tx1"/>
                </a:solidFill>
              </a:rPr>
              <a:t> </a:t>
            </a:r>
            <a:r>
              <a:rPr lang="lv-LV" sz="2000" dirty="0" err="1" smtClean="0">
                <a:solidFill>
                  <a:schemeClr val="tx1"/>
                </a:solidFill>
              </a:rPr>
              <a:t>tested</a:t>
            </a:r>
            <a:r>
              <a:rPr lang="lv-LV" sz="2000" dirty="0" smtClean="0">
                <a:solidFill>
                  <a:schemeClr val="tx1"/>
                </a:solidFill>
              </a:rPr>
              <a:t> </a:t>
            </a:r>
            <a:r>
              <a:rPr lang="lv-LV" sz="2000" dirty="0" err="1" smtClean="0">
                <a:solidFill>
                  <a:schemeClr val="tx1"/>
                </a:solidFill>
              </a:rPr>
              <a:t>via</a:t>
            </a:r>
            <a:r>
              <a:rPr lang="lv-LV" sz="2000" dirty="0" smtClean="0">
                <a:solidFill>
                  <a:schemeClr val="tx1"/>
                </a:solidFill>
              </a:rPr>
              <a:t> «</a:t>
            </a:r>
            <a:r>
              <a:rPr lang="lv-LV" sz="2000" dirty="0" err="1" smtClean="0">
                <a:solidFill>
                  <a:schemeClr val="tx1"/>
                </a:solidFill>
              </a:rPr>
              <a:t>Mystery</a:t>
            </a:r>
            <a:r>
              <a:rPr lang="lv-LV" sz="2000" dirty="0" smtClean="0">
                <a:solidFill>
                  <a:schemeClr val="tx1"/>
                </a:solidFill>
              </a:rPr>
              <a:t> </a:t>
            </a:r>
            <a:r>
              <a:rPr lang="lv-LV" sz="2000" dirty="0" err="1" smtClean="0">
                <a:solidFill>
                  <a:schemeClr val="tx1"/>
                </a:solidFill>
              </a:rPr>
              <a:t>Shopping</a:t>
            </a:r>
            <a:r>
              <a:rPr lang="lv-LV" sz="2000" dirty="0" smtClean="0">
                <a:solidFill>
                  <a:schemeClr val="tx1"/>
                </a:solidFill>
              </a:rPr>
              <a:t>» </a:t>
            </a:r>
            <a:r>
              <a:rPr lang="lv-LV" sz="2000" dirty="0" err="1" smtClean="0">
                <a:solidFill>
                  <a:schemeClr val="tx1"/>
                </a:solidFill>
              </a:rPr>
              <a:t>out</a:t>
            </a:r>
            <a:r>
              <a:rPr lang="lv-LV" sz="2000" dirty="0" smtClean="0">
                <a:solidFill>
                  <a:schemeClr val="tx1"/>
                </a:solidFill>
              </a:rPr>
              <a:t> </a:t>
            </a:r>
            <a:r>
              <a:rPr lang="lv-LV" sz="2000" dirty="0" err="1" smtClean="0">
                <a:solidFill>
                  <a:schemeClr val="tx1"/>
                </a:solidFill>
              </a:rPr>
              <a:t>of</a:t>
            </a:r>
            <a:r>
              <a:rPr lang="lv-LV" sz="2000" dirty="0" smtClean="0">
                <a:solidFill>
                  <a:schemeClr val="tx1"/>
                </a:solidFill>
              </a:rPr>
              <a:t> </a:t>
            </a:r>
            <a:r>
              <a:rPr lang="lv-LV" sz="2000" dirty="0" err="1" smtClean="0">
                <a:solidFill>
                  <a:schemeClr val="tx1"/>
                </a:solidFill>
              </a:rPr>
              <a:t>which</a:t>
            </a:r>
            <a:r>
              <a:rPr lang="lv-LV" sz="2000" dirty="0" smtClean="0">
                <a:solidFill>
                  <a:schemeClr val="tx1"/>
                </a:solidFill>
              </a:rPr>
              <a:t> </a:t>
            </a:r>
            <a:r>
              <a:rPr lang="lv-LV" sz="3600" dirty="0" smtClean="0">
                <a:solidFill>
                  <a:schemeClr val="tx1"/>
                </a:solidFill>
              </a:rPr>
              <a:t>10 </a:t>
            </a:r>
            <a:r>
              <a:rPr lang="lv-LV" sz="3600" dirty="0" err="1" smtClean="0">
                <a:solidFill>
                  <a:schemeClr val="tx1"/>
                </a:solidFill>
              </a:rPr>
              <a:t>companies</a:t>
            </a:r>
            <a:r>
              <a:rPr lang="lv-LV" sz="3600" dirty="0" smtClean="0">
                <a:solidFill>
                  <a:schemeClr val="tx1"/>
                </a:solidFill>
              </a:rPr>
              <a:t> </a:t>
            </a:r>
            <a:r>
              <a:rPr lang="lv-LV" sz="2000" dirty="0" err="1" smtClean="0">
                <a:solidFill>
                  <a:schemeClr val="tx1"/>
                </a:solidFill>
              </a:rPr>
              <a:t>received</a:t>
            </a:r>
            <a:r>
              <a:rPr lang="lv-LV" sz="2000" dirty="0" smtClean="0">
                <a:solidFill>
                  <a:schemeClr val="tx1"/>
                </a:solidFill>
              </a:rPr>
              <a:t> </a:t>
            </a:r>
            <a:r>
              <a:rPr lang="lv-LV" sz="2000" dirty="0" err="1" smtClean="0">
                <a:solidFill>
                  <a:schemeClr val="tx1"/>
                </a:solidFill>
              </a:rPr>
              <a:t>highest</a:t>
            </a:r>
            <a:r>
              <a:rPr lang="lv-LV" sz="2000" dirty="0" smtClean="0">
                <a:solidFill>
                  <a:schemeClr val="tx1"/>
                </a:solidFill>
              </a:rPr>
              <a:t> </a:t>
            </a:r>
            <a:r>
              <a:rPr lang="lv-LV" sz="2000" dirty="0" err="1" smtClean="0">
                <a:solidFill>
                  <a:schemeClr val="tx1"/>
                </a:solidFill>
              </a:rPr>
              <a:t>points</a:t>
            </a:r>
            <a:r>
              <a:rPr lang="lv-LV" sz="2000" dirty="0" smtClean="0">
                <a:solidFill>
                  <a:schemeClr val="tx1"/>
                </a:solidFill>
              </a:rPr>
              <a:t> </a:t>
            </a:r>
            <a:r>
              <a:rPr lang="lv-LV" sz="2000" dirty="0" err="1" smtClean="0">
                <a:solidFill>
                  <a:schemeClr val="tx1"/>
                </a:solidFill>
              </a:rPr>
              <a:t>between</a:t>
            </a:r>
            <a:r>
              <a:rPr lang="lv-LV" sz="2000" dirty="0" smtClean="0">
                <a:solidFill>
                  <a:schemeClr val="tx1"/>
                </a:solidFill>
              </a:rPr>
              <a:t> 80 – 100 </a:t>
            </a:r>
            <a:r>
              <a:rPr lang="lv-LV" sz="2000" dirty="0" err="1" smtClean="0">
                <a:solidFill>
                  <a:schemeClr val="tx1"/>
                </a:solidFill>
              </a:rPr>
              <a:t>and</a:t>
            </a:r>
            <a:r>
              <a:rPr lang="lv-LV" sz="2000" dirty="0" smtClean="0">
                <a:solidFill>
                  <a:schemeClr val="tx1"/>
                </a:solidFill>
              </a:rPr>
              <a:t> </a:t>
            </a:r>
            <a:r>
              <a:rPr lang="lv-LV" sz="2000" dirty="0" err="1" smtClean="0">
                <a:solidFill>
                  <a:schemeClr val="tx1"/>
                </a:solidFill>
              </a:rPr>
              <a:t>were</a:t>
            </a:r>
            <a:r>
              <a:rPr lang="lv-LV" sz="2000" dirty="0" smtClean="0">
                <a:solidFill>
                  <a:schemeClr val="tx1"/>
                </a:solidFill>
              </a:rPr>
              <a:t> </a:t>
            </a:r>
            <a:r>
              <a:rPr lang="lv-LV" sz="2000" dirty="0" err="1" smtClean="0">
                <a:solidFill>
                  <a:schemeClr val="tx1"/>
                </a:solidFill>
              </a:rPr>
              <a:t>awarded</a:t>
            </a:r>
            <a:r>
              <a:rPr lang="lv-LV" sz="2000" dirty="0" smtClean="0">
                <a:solidFill>
                  <a:schemeClr val="tx1"/>
                </a:solidFill>
              </a:rPr>
              <a:t> </a:t>
            </a:r>
            <a:r>
              <a:rPr lang="lv-LV" sz="2000" dirty="0" err="1" smtClean="0">
                <a:solidFill>
                  <a:schemeClr val="tx1"/>
                </a:solidFill>
              </a:rPr>
              <a:t>with</a:t>
            </a:r>
            <a:r>
              <a:rPr lang="lv-LV" sz="2000" dirty="0" smtClean="0">
                <a:solidFill>
                  <a:schemeClr val="tx1"/>
                </a:solidFill>
              </a:rPr>
              <a:t> Q-</a:t>
            </a:r>
            <a:r>
              <a:rPr lang="lv-LV" sz="2000" dirty="0" err="1" smtClean="0">
                <a:solidFill>
                  <a:schemeClr val="tx1"/>
                </a:solidFill>
              </a:rPr>
              <a:t>Latvia</a:t>
            </a:r>
            <a:r>
              <a:rPr lang="lv-LV" sz="2000" dirty="0" smtClean="0">
                <a:solidFill>
                  <a:schemeClr val="tx1"/>
                </a:solidFill>
              </a:rPr>
              <a:t> </a:t>
            </a:r>
            <a:r>
              <a:rPr lang="lv-LV" sz="2000" dirty="0" err="1" smtClean="0">
                <a:solidFill>
                  <a:schemeClr val="tx1"/>
                </a:solidFill>
              </a:rPr>
              <a:t>quality</a:t>
            </a:r>
            <a:r>
              <a:rPr lang="lv-LV" sz="2000" dirty="0" smtClean="0">
                <a:solidFill>
                  <a:schemeClr val="tx1"/>
                </a:solidFill>
              </a:rPr>
              <a:t> </a:t>
            </a:r>
            <a:r>
              <a:rPr lang="lv-LV" sz="2000" dirty="0" err="1" smtClean="0">
                <a:solidFill>
                  <a:schemeClr val="tx1"/>
                </a:solidFill>
              </a:rPr>
              <a:t>certificate</a:t>
            </a:r>
            <a:r>
              <a:rPr lang="lv-LV" sz="2000" dirty="0" smtClean="0">
                <a:solidFill>
                  <a:schemeClr val="tx1"/>
                </a:solidFill>
              </a:rPr>
              <a:t> </a:t>
            </a:r>
            <a:endParaRPr lang="lv-LV" sz="2000" dirty="0">
              <a:solidFill>
                <a:schemeClr val="tx1"/>
              </a:solidFill>
            </a:endParaRPr>
          </a:p>
        </p:txBody>
      </p:sp>
      <p:pic>
        <p:nvPicPr>
          <p:cNvPr id="6146" name="Picture 2" descr="http://salacgriva.lv/images/news/97/26097/txt_20_26114_sponsori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84" t="14254" r="16961" b="44682"/>
          <a:stretch/>
        </p:blipFill>
        <p:spPr bwMode="auto">
          <a:xfrm>
            <a:off x="6980012" y="3560717"/>
            <a:ext cx="1419971" cy="562845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Je&amp;ncedil;&amp;ccaron;u laiva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099" y="5720297"/>
            <a:ext cx="981156" cy="981156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i7.ifrype.com/business/339/457/v1306518298/nm_13339457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57" b="61372"/>
          <a:stretch/>
        </p:blipFill>
        <p:spPr bwMode="auto">
          <a:xfrm>
            <a:off x="6864739" y="4569377"/>
            <a:ext cx="958477" cy="927595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130" y="6516141"/>
            <a:ext cx="2044700" cy="76120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9" name="Picture 8" descr="http://www.juraslaivas.lv/wp-content/uploads/2015/04/augsa-web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83" r="71758"/>
          <a:stretch/>
        </p:blipFill>
        <p:spPr bwMode="auto">
          <a:xfrm>
            <a:off x="4803308" y="5116555"/>
            <a:ext cx="1531162" cy="646056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L&amp;umacr;zumpunkt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923" y="4872505"/>
            <a:ext cx="1080120" cy="704427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s://encrypted-tbn0.gstatic.com/images?q=tbn:ANd9GcTPKVJf1w20Qa17mz9M3HN5NnEBGJQb1TDinFFa6AnB332anFK15Q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150" y="3041623"/>
            <a:ext cx="2491651" cy="519094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0" t="8542" r="16488" b="73799"/>
          <a:stretch/>
        </p:blipFill>
        <p:spPr>
          <a:xfrm>
            <a:off x="9859049" y="4729221"/>
            <a:ext cx="3112596" cy="658077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40" t="8542" r="31364" b="80871"/>
          <a:stretch/>
        </p:blipFill>
        <p:spPr>
          <a:xfrm>
            <a:off x="8847455" y="4087392"/>
            <a:ext cx="2313587" cy="53681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158" name="Picture 14" descr="https://scontent-fra3-1.xx.fbcdn.net/hphotos-xat1/t31.0-8/11146315_846495398777176_1613814349964129656_o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98" t="5606" r="5662" b="4869"/>
          <a:stretch/>
        </p:blipFill>
        <p:spPr bwMode="auto">
          <a:xfrm>
            <a:off x="275928" y="2998271"/>
            <a:ext cx="2304256" cy="3203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http://www.dabalaba.lv/storage/media/par-mums3/dabalabalogo_bezfona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531" y="2659260"/>
            <a:ext cx="983357" cy="1182879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672033" y="6551011"/>
            <a:ext cx="1592974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 err="1" smtClean="0">
                <a:solidFill>
                  <a:srgbClr val="4D7620"/>
                </a:solidFill>
              </a:rPr>
              <a:t>Jeņču</a:t>
            </a:r>
            <a:r>
              <a:rPr lang="lv-LV" b="1" dirty="0" smtClean="0">
                <a:solidFill>
                  <a:srgbClr val="4D7620"/>
                </a:solidFill>
              </a:rPr>
              <a:t> laivas</a:t>
            </a:r>
            <a:endParaRPr lang="lv-LV" b="1" dirty="0">
              <a:solidFill>
                <a:srgbClr val="4D762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509044" y="5412643"/>
            <a:ext cx="1592974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 err="1" smtClean="0">
                <a:solidFill>
                  <a:srgbClr val="002060"/>
                </a:solidFill>
              </a:rPr>
              <a:t>Laivinieks.lv</a:t>
            </a:r>
            <a:endParaRPr lang="lv-LV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71498" y="4355797"/>
            <a:ext cx="1368152" cy="34996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0011085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075" y="-213766"/>
            <a:ext cx="10441160" cy="77734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3253" y="2569191"/>
            <a:ext cx="4971989" cy="215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lv-LV" sz="3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26 </a:t>
            </a:r>
            <a:r>
              <a:rPr lang="lv-LV" sz="36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rivers</a:t>
            </a:r>
            <a:r>
              <a:rPr lang="lv-LV" sz="3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;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lv-LV" sz="36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Coastline</a:t>
            </a:r>
            <a:r>
              <a:rPr lang="lv-LV" sz="3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lv-LV" sz="36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in</a:t>
            </a:r>
            <a:r>
              <a:rPr lang="lv-LV" sz="36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lv-LV" sz="36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Lääne</a:t>
            </a:r>
            <a:r>
              <a:rPr lang="lv-LV" sz="3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lv-LV" sz="36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county</a:t>
            </a:r>
            <a:r>
              <a:rPr lang="lv-LV" sz="3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;</a:t>
            </a:r>
            <a:endParaRPr lang="lv-LV" sz="36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lv-LV" sz="3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3 </a:t>
            </a:r>
            <a:r>
              <a:rPr lang="lv-LV" sz="36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lakes</a:t>
            </a:r>
            <a:endParaRPr lang="lv-LV" sz="36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861" y="3670793"/>
            <a:ext cx="2956205" cy="1763614"/>
          </a:xfrm>
          <a:prstGeom prst="rect">
            <a:avLst/>
          </a:prstGeom>
        </p:spPr>
      </p:pic>
      <p:pic>
        <p:nvPicPr>
          <p:cNvPr id="3074" name="Picture 2" descr="E:\Foto\Vidzemes infra\WP_20150408_16_12_17_Pr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5790" y="5434407"/>
            <a:ext cx="3783445" cy="2125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Foto\Apes infrastruktura\IMGP109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3" r="28322"/>
          <a:stretch/>
        </p:blipFill>
        <p:spPr bwMode="auto">
          <a:xfrm>
            <a:off x="-19388" y="58179"/>
            <a:ext cx="2598635" cy="253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Reporting\MS3\Report_MS3\Outputs\PP7 Emajogi\PP7 Kallaste\Kallaste-watching tower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10" t="14730" r="29147" b="14816"/>
          <a:stretch/>
        </p:blipFill>
        <p:spPr bwMode="auto">
          <a:xfrm>
            <a:off x="10764648" y="438111"/>
            <a:ext cx="1654630" cy="320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E:\Reporting\MS3\Report_MS3\Outputs\PP5 Viljandi\Saiga sil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248" y="58179"/>
            <a:ext cx="3803600" cy="253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7" r="7647" b="7719"/>
          <a:stretch/>
        </p:blipFill>
        <p:spPr>
          <a:xfrm>
            <a:off x="5657411" y="5465135"/>
            <a:ext cx="3637149" cy="21244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996" y="-884005"/>
            <a:ext cx="3270190" cy="18843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92" t="11254" r="41703" b="27863"/>
          <a:stretch/>
        </p:blipFill>
        <p:spPr>
          <a:xfrm>
            <a:off x="0" y="5465135"/>
            <a:ext cx="1770742" cy="34398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2" y="4552600"/>
            <a:ext cx="1975104" cy="131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530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99687" y="3604854"/>
            <a:ext cx="3272050" cy="349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>
                <a:solidFill>
                  <a:schemeClr val="tx1"/>
                </a:solidFill>
              </a:rPr>
              <a:t>"Kõige tähtsam on leida paat!"</a:t>
            </a:r>
            <a:endParaRPr lang="lv-LV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2" t="8818" r="16026" b="14525"/>
          <a:stretch/>
        </p:blipFill>
        <p:spPr>
          <a:xfrm>
            <a:off x="3711873" y="-145549"/>
            <a:ext cx="8961140" cy="7500805"/>
          </a:xfrm>
          <a:prstGeom prst="rect">
            <a:avLst/>
          </a:prstGeom>
        </p:spPr>
      </p:pic>
      <p:pic>
        <p:nvPicPr>
          <p:cNvPr id="4" name="Picture 2" descr="E:\Riverways upju tiiriishana\IMG_44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5" y="1042239"/>
            <a:ext cx="3553577" cy="2665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631" y="1042239"/>
            <a:ext cx="3537318" cy="26529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34279" y="377442"/>
            <a:ext cx="4632853" cy="6647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lv-LV" sz="4000" b="1" dirty="0" err="1">
                <a:solidFill>
                  <a:srgbClr val="004586"/>
                </a:solidFill>
              </a:rPr>
              <a:t>Cleaning</a:t>
            </a:r>
            <a:r>
              <a:rPr lang="lv-LV" sz="4000" b="1" dirty="0">
                <a:solidFill>
                  <a:srgbClr val="004586"/>
                </a:solidFill>
              </a:rPr>
              <a:t> </a:t>
            </a:r>
            <a:r>
              <a:rPr lang="lv-LV" sz="4000" b="1" dirty="0" err="1">
                <a:solidFill>
                  <a:srgbClr val="004586"/>
                </a:solidFill>
              </a:rPr>
              <a:t>of</a:t>
            </a:r>
            <a:r>
              <a:rPr lang="lv-LV" sz="4000" b="1" dirty="0">
                <a:solidFill>
                  <a:srgbClr val="004586"/>
                </a:solidFill>
              </a:rPr>
              <a:t> </a:t>
            </a:r>
            <a:r>
              <a:rPr lang="lv-LV" sz="4000" b="1" dirty="0" err="1">
                <a:solidFill>
                  <a:srgbClr val="004586"/>
                </a:solidFill>
              </a:rPr>
              <a:t>rivers</a:t>
            </a:r>
            <a:endParaRPr lang="lv-LV" sz="4000" b="1" dirty="0">
              <a:solidFill>
                <a:srgbClr val="00458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8976" y="4008004"/>
            <a:ext cx="3542898" cy="2668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lv-LV" sz="36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r>
              <a:rPr lang="lv-LV" sz="3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~ 312 km </a:t>
            </a:r>
            <a:r>
              <a:rPr lang="lv-LV" sz="36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in</a:t>
            </a:r>
            <a:r>
              <a:rPr lang="lv-LV" sz="3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19 </a:t>
            </a:r>
            <a:r>
              <a:rPr lang="lv-LV" sz="36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rivers</a:t>
            </a:r>
            <a:r>
              <a:rPr lang="lv-LV" sz="3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;</a:t>
            </a:r>
          </a:p>
          <a:p>
            <a:r>
              <a:rPr lang="lv-LV" sz="3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9 </a:t>
            </a:r>
            <a:r>
              <a:rPr lang="lv-LV" sz="36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spots</a:t>
            </a:r>
            <a:r>
              <a:rPr lang="lv-LV" sz="3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lv-LV" sz="36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along</a:t>
            </a:r>
            <a:r>
              <a:rPr lang="lv-LV" sz="3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lv-LV" sz="36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the</a:t>
            </a:r>
            <a:r>
              <a:rPr lang="lv-LV" sz="3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lv-LV" sz="36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rivers</a:t>
            </a:r>
            <a:r>
              <a:rPr lang="lv-LV" sz="3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111963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1" y="2147160"/>
            <a:ext cx="12673013" cy="1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94" tIns="50397" rIns="100794" bIns="50397" anchor="ctr"/>
          <a:lstStyle/>
          <a:p>
            <a:endParaRPr lang="lv-LV"/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1" y="2147160"/>
            <a:ext cx="12673013" cy="1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94" tIns="50397" rIns="100794" bIns="50397" anchor="ctr"/>
          <a:lstStyle/>
          <a:p>
            <a:endParaRPr lang="lv-LV"/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1" y="2131409"/>
            <a:ext cx="12673013" cy="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94" tIns="50397" rIns="100794" bIns="50397" anchor="ctr"/>
          <a:lstStyle/>
          <a:p>
            <a:endParaRPr lang="lv-LV"/>
          </a:p>
        </p:txBody>
      </p:sp>
      <p:sp>
        <p:nvSpPr>
          <p:cNvPr id="11273" name="Title 1"/>
          <p:cNvSpPr>
            <a:spLocks noGrp="1"/>
          </p:cNvSpPr>
          <p:nvPr>
            <p:ph type="title"/>
          </p:nvPr>
        </p:nvSpPr>
        <p:spPr>
          <a:xfrm>
            <a:off x="1007914" y="469301"/>
            <a:ext cx="10319961" cy="713969"/>
          </a:xfrm>
        </p:spPr>
        <p:txBody>
          <a:bodyPr/>
          <a:lstStyle/>
          <a:p>
            <a:r>
              <a:rPr lang="lv-LV" sz="2800" kern="1200" dirty="0" err="1" smtClean="0">
                <a:solidFill>
                  <a:srgbClr val="004586"/>
                </a:solidFill>
                <a:latin typeface="Arial" charset="0"/>
                <a:ea typeface="Microsoft YaHei" pitchFamily="34" charset="-122"/>
                <a:cs typeface="+mn-cs"/>
              </a:rPr>
              <a:t>Marketing</a:t>
            </a:r>
            <a:r>
              <a:rPr lang="lv-LV" sz="2800" kern="1200" dirty="0" smtClean="0">
                <a:solidFill>
                  <a:srgbClr val="004586"/>
                </a:solidFill>
                <a:latin typeface="Arial" charset="0"/>
                <a:ea typeface="Microsoft YaHei" pitchFamily="34" charset="-122"/>
                <a:cs typeface="+mn-cs"/>
              </a:rPr>
              <a:t> </a:t>
            </a:r>
            <a:r>
              <a:rPr lang="lv-LV" sz="2800" kern="1200" dirty="0" err="1" smtClean="0">
                <a:solidFill>
                  <a:srgbClr val="004586"/>
                </a:solidFill>
                <a:latin typeface="Arial" charset="0"/>
                <a:ea typeface="Microsoft YaHei" pitchFamily="34" charset="-122"/>
                <a:cs typeface="+mn-cs"/>
              </a:rPr>
              <a:t>and</a:t>
            </a:r>
            <a:r>
              <a:rPr lang="lv-LV" sz="2800" kern="1200" dirty="0" smtClean="0">
                <a:solidFill>
                  <a:srgbClr val="004586"/>
                </a:solidFill>
                <a:latin typeface="Arial" charset="0"/>
                <a:ea typeface="Microsoft YaHei" pitchFamily="34" charset="-122"/>
                <a:cs typeface="+mn-cs"/>
              </a:rPr>
              <a:t> </a:t>
            </a:r>
            <a:r>
              <a:rPr lang="lv-LV" sz="2800" kern="1200" dirty="0" err="1" smtClean="0">
                <a:solidFill>
                  <a:srgbClr val="004586"/>
                </a:solidFill>
                <a:latin typeface="Arial" charset="0"/>
                <a:ea typeface="Microsoft YaHei" pitchFamily="34" charset="-122"/>
                <a:cs typeface="+mn-cs"/>
              </a:rPr>
              <a:t>promotion</a:t>
            </a:r>
            <a:r>
              <a:rPr lang="lv-LV" sz="2800" kern="1200" dirty="0" smtClean="0">
                <a:solidFill>
                  <a:srgbClr val="004586"/>
                </a:solidFill>
                <a:latin typeface="Arial" charset="0"/>
                <a:ea typeface="Microsoft YaHei" pitchFamily="34" charset="-122"/>
                <a:cs typeface="+mn-cs"/>
              </a:rPr>
              <a:t> </a:t>
            </a:r>
            <a:r>
              <a:rPr lang="lv-LV" sz="2800" kern="1200" dirty="0" err="1" smtClean="0">
                <a:solidFill>
                  <a:srgbClr val="004586"/>
                </a:solidFill>
                <a:latin typeface="Arial" charset="0"/>
                <a:ea typeface="Microsoft YaHei" pitchFamily="34" charset="-122"/>
                <a:cs typeface="+mn-cs"/>
              </a:rPr>
              <a:t>of</a:t>
            </a:r>
            <a:r>
              <a:rPr lang="lv-LV" sz="2800" kern="1200" dirty="0" smtClean="0">
                <a:solidFill>
                  <a:srgbClr val="004586"/>
                </a:solidFill>
                <a:latin typeface="Arial" charset="0"/>
                <a:ea typeface="Microsoft YaHei" pitchFamily="34" charset="-122"/>
                <a:cs typeface="+mn-cs"/>
              </a:rPr>
              <a:t> </a:t>
            </a:r>
            <a:r>
              <a:rPr lang="lv-LV" sz="2800" kern="1200" dirty="0" err="1" smtClean="0">
                <a:solidFill>
                  <a:srgbClr val="004586"/>
                </a:solidFill>
                <a:latin typeface="Arial" charset="0"/>
                <a:ea typeface="Microsoft YaHei" pitchFamily="34" charset="-122"/>
                <a:cs typeface="+mn-cs"/>
              </a:rPr>
              <a:t>watertourism</a:t>
            </a:r>
            <a:endParaRPr lang="lv-LV" sz="2800" kern="1200" dirty="0">
              <a:solidFill>
                <a:srgbClr val="004586"/>
              </a:solidFill>
              <a:latin typeface="Arial" charset="0"/>
              <a:ea typeface="Microsoft YaHei" pitchFamily="34" charset="-122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70265" y="1211658"/>
            <a:ext cx="4569563" cy="3013178"/>
            <a:chOff x="-1369638" y="-402611"/>
            <a:chExt cx="10228973" cy="771960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69638" y="-402611"/>
              <a:ext cx="5321699" cy="7559675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8144" y="-242679"/>
              <a:ext cx="5331191" cy="7559675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4890356" y="1183270"/>
            <a:ext cx="5793449" cy="865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 err="1" smtClean="0">
                <a:solidFill>
                  <a:schemeClr val="tx1"/>
                </a:solidFill>
              </a:rPr>
              <a:t>Image</a:t>
            </a:r>
            <a:r>
              <a:rPr lang="lv-LV" b="1" dirty="0" smtClean="0">
                <a:solidFill>
                  <a:schemeClr val="tx1"/>
                </a:solidFill>
              </a:rPr>
              <a:t> </a:t>
            </a:r>
            <a:r>
              <a:rPr lang="lv-LV" b="1" dirty="0" err="1">
                <a:solidFill>
                  <a:schemeClr val="tx1"/>
                </a:solidFill>
              </a:rPr>
              <a:t>broshure</a:t>
            </a:r>
            <a:r>
              <a:rPr lang="lv-LV" b="1" dirty="0">
                <a:solidFill>
                  <a:schemeClr val="tx1"/>
                </a:solidFill>
              </a:rPr>
              <a:t>: </a:t>
            </a:r>
            <a:r>
              <a:rPr lang="lv-LV" dirty="0">
                <a:solidFill>
                  <a:schemeClr val="tx1"/>
                </a:solidFill>
              </a:rPr>
              <a:t>80 000 </a:t>
            </a:r>
            <a:r>
              <a:rPr lang="lv-LV" dirty="0" err="1">
                <a:solidFill>
                  <a:schemeClr val="tx1"/>
                </a:solidFill>
              </a:rPr>
              <a:t>copies</a:t>
            </a:r>
            <a:r>
              <a:rPr lang="lv-LV" dirty="0">
                <a:solidFill>
                  <a:schemeClr val="tx1"/>
                </a:solidFill>
              </a:rPr>
              <a:t> </a:t>
            </a:r>
            <a:r>
              <a:rPr lang="lv-LV" dirty="0" err="1">
                <a:solidFill>
                  <a:schemeClr val="tx1"/>
                </a:solidFill>
              </a:rPr>
              <a:t>in</a:t>
            </a:r>
            <a:r>
              <a:rPr lang="lv-LV" dirty="0">
                <a:solidFill>
                  <a:schemeClr val="tx1"/>
                </a:solidFill>
              </a:rPr>
              <a:t> </a:t>
            </a:r>
            <a:r>
              <a:rPr lang="lv-LV" dirty="0" err="1">
                <a:solidFill>
                  <a:schemeClr val="tx1"/>
                </a:solidFill>
              </a:rPr>
              <a:t>Estonian</a:t>
            </a:r>
            <a:r>
              <a:rPr lang="lv-LV" dirty="0">
                <a:solidFill>
                  <a:schemeClr val="tx1"/>
                </a:solidFill>
              </a:rPr>
              <a:t>, </a:t>
            </a:r>
            <a:r>
              <a:rPr lang="lv-LV" dirty="0" err="1">
                <a:solidFill>
                  <a:schemeClr val="tx1"/>
                </a:solidFill>
              </a:rPr>
              <a:t>Latvian</a:t>
            </a:r>
            <a:r>
              <a:rPr lang="lv-LV" dirty="0">
                <a:solidFill>
                  <a:schemeClr val="tx1"/>
                </a:solidFill>
              </a:rPr>
              <a:t>, </a:t>
            </a:r>
            <a:r>
              <a:rPr lang="lv-LV" dirty="0" err="1">
                <a:solidFill>
                  <a:schemeClr val="tx1"/>
                </a:solidFill>
              </a:rPr>
              <a:t>Russian</a:t>
            </a:r>
            <a:r>
              <a:rPr lang="lv-LV" dirty="0">
                <a:solidFill>
                  <a:schemeClr val="tx1"/>
                </a:solidFill>
              </a:rPr>
              <a:t>, </a:t>
            </a:r>
            <a:r>
              <a:rPr lang="lv-LV" dirty="0" err="1">
                <a:solidFill>
                  <a:schemeClr val="tx1"/>
                </a:solidFill>
              </a:rPr>
              <a:t>English</a:t>
            </a:r>
            <a:r>
              <a:rPr lang="lv-LV" dirty="0">
                <a:solidFill>
                  <a:schemeClr val="tx1"/>
                </a:solidFill>
              </a:rPr>
              <a:t>, </a:t>
            </a:r>
            <a:r>
              <a:rPr lang="lv-LV" dirty="0" err="1">
                <a:solidFill>
                  <a:schemeClr val="tx1"/>
                </a:solidFill>
              </a:rPr>
              <a:t>Finnish</a:t>
            </a:r>
            <a:r>
              <a:rPr lang="lv-LV" dirty="0">
                <a:solidFill>
                  <a:schemeClr val="tx1"/>
                </a:solidFill>
              </a:rPr>
              <a:t>, </a:t>
            </a:r>
            <a:r>
              <a:rPr lang="lv-LV" dirty="0" err="1">
                <a:solidFill>
                  <a:schemeClr val="tx1"/>
                </a:solidFill>
              </a:rPr>
              <a:t>Lithuanian</a:t>
            </a:r>
            <a:r>
              <a:rPr lang="lv-LV" dirty="0">
                <a:solidFill>
                  <a:schemeClr val="tx1"/>
                </a:solidFill>
              </a:rPr>
              <a:t> </a:t>
            </a:r>
            <a:r>
              <a:rPr lang="lv-LV" dirty="0" err="1">
                <a:solidFill>
                  <a:schemeClr val="tx1"/>
                </a:solidFill>
              </a:rPr>
              <a:t>and</a:t>
            </a:r>
            <a:r>
              <a:rPr lang="lv-LV" dirty="0">
                <a:solidFill>
                  <a:schemeClr val="tx1"/>
                </a:solidFill>
              </a:rPr>
              <a:t> </a:t>
            </a:r>
            <a:r>
              <a:rPr lang="lv-LV" dirty="0" err="1">
                <a:solidFill>
                  <a:schemeClr val="tx1"/>
                </a:solidFill>
              </a:rPr>
              <a:t>German</a:t>
            </a:r>
            <a:r>
              <a:rPr lang="lv-LV" dirty="0">
                <a:solidFill>
                  <a:schemeClr val="tx1"/>
                </a:solidFill>
              </a:rPr>
              <a:t> </a:t>
            </a:r>
            <a:r>
              <a:rPr lang="lv-LV" dirty="0" err="1">
                <a:solidFill>
                  <a:schemeClr val="tx1"/>
                </a:solidFill>
              </a:rPr>
              <a:t>languages</a:t>
            </a:r>
            <a:endParaRPr lang="lv-LV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5584" y="4211885"/>
            <a:ext cx="5348834" cy="865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 err="1" smtClean="0">
                <a:solidFill>
                  <a:schemeClr val="tx1"/>
                </a:solidFill>
              </a:rPr>
              <a:t>Coastal</a:t>
            </a:r>
            <a:r>
              <a:rPr lang="lv-LV" b="1" dirty="0" smtClean="0">
                <a:solidFill>
                  <a:schemeClr val="tx1"/>
                </a:solidFill>
              </a:rPr>
              <a:t> </a:t>
            </a:r>
            <a:r>
              <a:rPr lang="lv-LV" b="1" dirty="0" err="1" smtClean="0">
                <a:solidFill>
                  <a:schemeClr val="tx1"/>
                </a:solidFill>
              </a:rPr>
              <a:t>broshure</a:t>
            </a:r>
            <a:endParaRPr lang="lv-LV" b="1" dirty="0" smtClean="0">
              <a:solidFill>
                <a:schemeClr val="tx1"/>
              </a:solidFill>
            </a:endParaRPr>
          </a:p>
          <a:p>
            <a:r>
              <a:rPr lang="lv-LV" dirty="0" smtClean="0">
                <a:solidFill>
                  <a:schemeClr val="tx1"/>
                </a:solidFill>
              </a:rPr>
              <a:t>40 000 </a:t>
            </a:r>
            <a:r>
              <a:rPr lang="lv-LV" dirty="0" err="1" smtClean="0">
                <a:solidFill>
                  <a:schemeClr val="tx1"/>
                </a:solidFill>
              </a:rPr>
              <a:t>copies</a:t>
            </a:r>
            <a:endParaRPr lang="lv-LV" dirty="0" smtClean="0">
              <a:solidFill>
                <a:schemeClr val="tx1"/>
              </a:solidFill>
            </a:endParaRPr>
          </a:p>
          <a:p>
            <a:r>
              <a:rPr lang="lv-LV" dirty="0" err="1" smtClean="0">
                <a:solidFill>
                  <a:schemeClr val="tx1"/>
                </a:solidFill>
              </a:rPr>
              <a:t>Estonian</a:t>
            </a:r>
            <a:r>
              <a:rPr lang="lv-LV" dirty="0" smtClean="0">
                <a:solidFill>
                  <a:schemeClr val="tx1"/>
                </a:solidFill>
              </a:rPr>
              <a:t>, </a:t>
            </a:r>
            <a:r>
              <a:rPr lang="lv-LV" dirty="0" err="1" smtClean="0">
                <a:solidFill>
                  <a:schemeClr val="tx1"/>
                </a:solidFill>
              </a:rPr>
              <a:t>Latvian</a:t>
            </a:r>
            <a:r>
              <a:rPr lang="lv-LV" dirty="0" smtClean="0">
                <a:solidFill>
                  <a:schemeClr val="tx1"/>
                </a:solidFill>
              </a:rPr>
              <a:t>, </a:t>
            </a:r>
            <a:r>
              <a:rPr lang="lv-LV" dirty="0" err="1" smtClean="0">
                <a:solidFill>
                  <a:schemeClr val="tx1"/>
                </a:solidFill>
              </a:rPr>
              <a:t>English</a:t>
            </a:r>
            <a:r>
              <a:rPr lang="lv-LV" dirty="0" smtClean="0">
                <a:solidFill>
                  <a:schemeClr val="tx1"/>
                </a:solidFill>
              </a:rPr>
              <a:t>, </a:t>
            </a:r>
            <a:r>
              <a:rPr lang="lv-LV" dirty="0" err="1" smtClean="0">
                <a:solidFill>
                  <a:schemeClr val="tx1"/>
                </a:solidFill>
              </a:rPr>
              <a:t>Russian</a:t>
            </a:r>
            <a:r>
              <a:rPr lang="lv-LV" dirty="0" smtClean="0">
                <a:solidFill>
                  <a:schemeClr val="tx1"/>
                </a:solidFill>
              </a:rPr>
              <a:t>  </a:t>
            </a:r>
            <a:r>
              <a:rPr lang="lv-LV" dirty="0" err="1" smtClean="0">
                <a:solidFill>
                  <a:schemeClr val="tx1"/>
                </a:solidFill>
              </a:rPr>
              <a:t>languages</a:t>
            </a:r>
            <a:endParaRPr lang="lv-LV" dirty="0">
              <a:solidFill>
                <a:schemeClr val="tx1"/>
              </a:solidFill>
            </a:endParaRPr>
          </a:p>
        </p:txBody>
      </p:sp>
      <p:sp>
        <p:nvSpPr>
          <p:cNvPr id="7" name="AutoShape 2" descr="Tiek att&amp;emacr;lots vienums Riverways_cover_EE_1.jpg."/>
          <p:cNvSpPr>
            <a:spLocks noChangeAspect="1" noChangeArrowheads="1"/>
          </p:cNvSpPr>
          <p:nvPr/>
        </p:nvSpPr>
        <p:spPr bwMode="auto">
          <a:xfrm>
            <a:off x="195584" y="-144463"/>
            <a:ext cx="383184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v-LV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6" y="5096195"/>
            <a:ext cx="2155644" cy="238441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6826" y="1211658"/>
            <a:ext cx="2143399" cy="170494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723" y="2551242"/>
            <a:ext cx="2102795" cy="1672648"/>
          </a:xfrm>
          <a:prstGeom prst="rect">
            <a:avLst/>
          </a:prstGeom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0" t="11989" r="21690" b="11225"/>
          <a:stretch/>
        </p:blipFill>
        <p:spPr bwMode="auto">
          <a:xfrm>
            <a:off x="5328394" y="2111692"/>
            <a:ext cx="4938432" cy="3064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5" t="9837" r="19570" b="14488"/>
          <a:stretch/>
        </p:blipFill>
        <p:spPr bwMode="auto">
          <a:xfrm>
            <a:off x="6851688" y="4211885"/>
            <a:ext cx="5737701" cy="3278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4890356" y="5230686"/>
            <a:ext cx="2172623" cy="1895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err="1" smtClean="0">
                <a:solidFill>
                  <a:schemeClr val="tx1"/>
                </a:solidFill>
              </a:rPr>
              <a:t>Inserts</a:t>
            </a:r>
            <a:r>
              <a:rPr lang="lv-LV" dirty="0" smtClean="0">
                <a:solidFill>
                  <a:schemeClr val="tx1"/>
                </a:solidFill>
              </a:rPr>
              <a:t> </a:t>
            </a:r>
            <a:r>
              <a:rPr lang="lv-LV" dirty="0" err="1" smtClean="0">
                <a:solidFill>
                  <a:schemeClr val="tx1"/>
                </a:solidFill>
              </a:rPr>
              <a:t>in</a:t>
            </a:r>
            <a:r>
              <a:rPr lang="lv-LV" dirty="0" smtClean="0">
                <a:solidFill>
                  <a:schemeClr val="tx1"/>
                </a:solidFill>
              </a:rPr>
              <a:t> </a:t>
            </a:r>
            <a:r>
              <a:rPr lang="lv-LV" dirty="0" err="1" smtClean="0">
                <a:solidFill>
                  <a:schemeClr val="tx1"/>
                </a:solidFill>
              </a:rPr>
              <a:t>newspapers</a:t>
            </a:r>
            <a:r>
              <a:rPr lang="lv-LV" dirty="0" smtClean="0">
                <a:solidFill>
                  <a:schemeClr val="tx1"/>
                </a:solidFill>
              </a:rPr>
              <a:t> -  </a:t>
            </a:r>
            <a:r>
              <a:rPr lang="lv-LV" b="1" dirty="0" err="1" smtClean="0">
                <a:solidFill>
                  <a:schemeClr val="tx1"/>
                </a:solidFill>
              </a:rPr>
              <a:t>Postimees</a:t>
            </a:r>
            <a:r>
              <a:rPr lang="lv-LV" dirty="0" smtClean="0">
                <a:solidFill>
                  <a:schemeClr val="tx1"/>
                </a:solidFill>
              </a:rPr>
              <a:t> </a:t>
            </a:r>
            <a:r>
              <a:rPr lang="lv-LV" dirty="0" err="1" smtClean="0">
                <a:solidFill>
                  <a:schemeClr val="tx1"/>
                </a:solidFill>
              </a:rPr>
              <a:t>and</a:t>
            </a:r>
            <a:r>
              <a:rPr lang="lv-LV" dirty="0" smtClean="0">
                <a:solidFill>
                  <a:schemeClr val="tx1"/>
                </a:solidFill>
              </a:rPr>
              <a:t> </a:t>
            </a:r>
            <a:r>
              <a:rPr lang="lv-LV" b="1" dirty="0" smtClean="0">
                <a:solidFill>
                  <a:schemeClr val="tx1"/>
                </a:solidFill>
              </a:rPr>
              <a:t>Diena</a:t>
            </a:r>
            <a:r>
              <a:rPr lang="lv-LV" dirty="0" smtClean="0">
                <a:solidFill>
                  <a:schemeClr val="tx1"/>
                </a:solidFill>
              </a:rPr>
              <a:t> to </a:t>
            </a:r>
            <a:r>
              <a:rPr lang="lv-LV" dirty="0" err="1" smtClean="0">
                <a:solidFill>
                  <a:schemeClr val="tx1"/>
                </a:solidFill>
              </a:rPr>
              <a:t>enocourage</a:t>
            </a:r>
            <a:r>
              <a:rPr lang="lv-LV" dirty="0" smtClean="0">
                <a:solidFill>
                  <a:schemeClr val="tx1"/>
                </a:solidFill>
              </a:rPr>
              <a:t> </a:t>
            </a:r>
            <a:r>
              <a:rPr lang="lv-LV" dirty="0" err="1" smtClean="0">
                <a:solidFill>
                  <a:schemeClr val="tx1"/>
                </a:solidFill>
              </a:rPr>
              <a:t>people</a:t>
            </a:r>
            <a:r>
              <a:rPr lang="lv-LV" dirty="0" smtClean="0">
                <a:solidFill>
                  <a:schemeClr val="tx1"/>
                </a:solidFill>
              </a:rPr>
              <a:t> </a:t>
            </a:r>
            <a:r>
              <a:rPr lang="lv-LV" dirty="0" err="1" smtClean="0">
                <a:solidFill>
                  <a:schemeClr val="tx1"/>
                </a:solidFill>
              </a:rPr>
              <a:t>take</a:t>
            </a:r>
            <a:r>
              <a:rPr lang="lv-LV" dirty="0" smtClean="0">
                <a:solidFill>
                  <a:schemeClr val="tx1"/>
                </a:solidFill>
              </a:rPr>
              <a:t> a </a:t>
            </a:r>
            <a:r>
              <a:rPr lang="lv-LV" dirty="0" err="1" smtClean="0">
                <a:solidFill>
                  <a:schemeClr val="tx1"/>
                </a:solidFill>
              </a:rPr>
              <a:t>kayaking</a:t>
            </a:r>
            <a:r>
              <a:rPr lang="lv-LV" dirty="0" smtClean="0">
                <a:solidFill>
                  <a:schemeClr val="tx1"/>
                </a:solidFill>
              </a:rPr>
              <a:t> </a:t>
            </a:r>
            <a:r>
              <a:rPr lang="lv-LV" dirty="0" err="1" smtClean="0">
                <a:solidFill>
                  <a:schemeClr val="tx1"/>
                </a:solidFill>
              </a:rPr>
              <a:t>holidays</a:t>
            </a:r>
            <a:endParaRPr lang="lv-LV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42682" y="6409638"/>
            <a:ext cx="2247674" cy="1122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>
                <a:solidFill>
                  <a:schemeClr val="tx1"/>
                </a:solidFill>
              </a:rPr>
              <a:t>7 </a:t>
            </a:r>
            <a:r>
              <a:rPr lang="lv-LV" dirty="0" err="1" smtClean="0">
                <a:solidFill>
                  <a:schemeClr val="tx1"/>
                </a:solidFill>
              </a:rPr>
              <a:t>Journalists</a:t>
            </a:r>
            <a:r>
              <a:rPr lang="lv-LV" dirty="0" smtClean="0">
                <a:solidFill>
                  <a:schemeClr val="tx1"/>
                </a:solidFill>
              </a:rPr>
              <a:t> </a:t>
            </a:r>
            <a:r>
              <a:rPr lang="lv-LV" dirty="0" err="1" smtClean="0">
                <a:solidFill>
                  <a:schemeClr val="tx1"/>
                </a:solidFill>
              </a:rPr>
              <a:t>visits</a:t>
            </a:r>
            <a:r>
              <a:rPr lang="lv-LV" dirty="0" smtClean="0">
                <a:solidFill>
                  <a:schemeClr val="tx1"/>
                </a:solidFill>
              </a:rPr>
              <a:t> – </a:t>
            </a:r>
            <a:r>
              <a:rPr lang="lv-LV" dirty="0" err="1" smtClean="0">
                <a:solidFill>
                  <a:schemeClr val="tx1"/>
                </a:solidFill>
              </a:rPr>
              <a:t>Germany</a:t>
            </a:r>
            <a:r>
              <a:rPr lang="lv-LV" dirty="0" smtClean="0">
                <a:solidFill>
                  <a:schemeClr val="tx1"/>
                </a:solidFill>
              </a:rPr>
              <a:t>, </a:t>
            </a:r>
            <a:r>
              <a:rPr lang="lv-LV" dirty="0" err="1" smtClean="0">
                <a:solidFill>
                  <a:schemeClr val="tx1"/>
                </a:solidFill>
              </a:rPr>
              <a:t>Russia</a:t>
            </a:r>
            <a:r>
              <a:rPr lang="lv-LV" dirty="0" smtClean="0">
                <a:solidFill>
                  <a:schemeClr val="tx1"/>
                </a:solidFill>
              </a:rPr>
              <a:t>, </a:t>
            </a:r>
            <a:r>
              <a:rPr lang="lv-LV" dirty="0" err="1" smtClean="0">
                <a:solidFill>
                  <a:schemeClr val="tx1"/>
                </a:solidFill>
              </a:rPr>
              <a:t>Lithuania</a:t>
            </a:r>
            <a:r>
              <a:rPr lang="lv-LV" dirty="0" smtClean="0">
                <a:solidFill>
                  <a:schemeClr val="tx1"/>
                </a:solidFill>
              </a:rPr>
              <a:t>, </a:t>
            </a:r>
            <a:r>
              <a:rPr lang="lv-LV" dirty="0" err="1" smtClean="0">
                <a:solidFill>
                  <a:schemeClr val="tx1"/>
                </a:solidFill>
              </a:rPr>
              <a:t>local</a:t>
            </a:r>
            <a:r>
              <a:rPr lang="lv-LV" dirty="0" smtClean="0">
                <a:solidFill>
                  <a:schemeClr val="tx1"/>
                </a:solidFill>
              </a:rPr>
              <a:t> </a:t>
            </a:r>
            <a:r>
              <a:rPr lang="lv-LV" dirty="0" err="1" smtClean="0">
                <a:solidFill>
                  <a:schemeClr val="tx1"/>
                </a:solidFill>
              </a:rPr>
              <a:t>media</a:t>
            </a:r>
            <a:endParaRPr lang="lv-LV" dirty="0">
              <a:solidFill>
                <a:schemeClr val="tx1"/>
              </a:solidFill>
            </a:endParaRPr>
          </a:p>
        </p:txBody>
      </p:sp>
      <p:pic>
        <p:nvPicPr>
          <p:cNvPr id="1026" name="Picture 2" descr="Salacas upei rakstur&amp;imacr;ga r&amp;amacr;ma straume, kas br&amp;imacr;&amp;zcaron;iem p&amp;amacr;raug  mutu&amp;lcedil;ojoš&amp;amacr;s kr&amp;amacr;c&amp;emacr;s, mijot smilšakmens klinšu &amp;emacr;nas ar saulain&amp;amacr;m smilšu s&amp;emacr;r&amp;emacr;m un raibiem akme&amp;ncedil;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803" y="5198358"/>
            <a:ext cx="1823432" cy="121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02308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Microsoft YaHei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Microsoft YaHei" pitchFamily="34" charset="-122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38523</TotalTime>
  <Words>435</Words>
  <Application>Microsoft Office PowerPoint</Application>
  <PresentationFormat>Custom</PresentationFormat>
  <Paragraphs>77</Paragraphs>
  <Slides>13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Riverways</vt:lpstr>
      <vt:lpstr>RIVERWAYS</vt:lpstr>
      <vt:lpstr>EXCHANGE VISITS</vt:lpstr>
      <vt:lpstr>PowerPoint Presentation</vt:lpstr>
      <vt:lpstr>Q-Latvia –  tourism quality</vt:lpstr>
      <vt:lpstr>PowerPoint Presentation</vt:lpstr>
      <vt:lpstr>PowerPoint Presentation</vt:lpstr>
      <vt:lpstr>Marketing and promotion of watertourism</vt:lpstr>
      <vt:lpstr>PowerPoint Presentation</vt:lpstr>
      <vt:lpstr>PowerPoint Presentation</vt:lpstr>
      <vt:lpstr>We are proud of success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zanda-panda</dc:creator>
  <cp:lastModifiedBy>fox</cp:lastModifiedBy>
  <cp:revision>184</cp:revision>
  <cp:lastPrinted>2013-11-04T21:10:55Z</cp:lastPrinted>
  <dcterms:created xsi:type="dcterms:W3CDTF">2013-03-20T10:13:29Z</dcterms:created>
  <dcterms:modified xsi:type="dcterms:W3CDTF">2015-05-26T07:04:29Z</dcterms:modified>
</cp:coreProperties>
</file>