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</p:sldMasterIdLst>
  <p:notesMasterIdLst>
    <p:notesMasterId r:id="rId25"/>
  </p:notesMasterIdLst>
  <p:sldIdLst>
    <p:sldId id="256" r:id="rId3"/>
    <p:sldId id="257" r:id="rId4"/>
    <p:sldId id="263" r:id="rId5"/>
    <p:sldId id="260" r:id="rId6"/>
    <p:sldId id="259" r:id="rId7"/>
    <p:sldId id="261" r:id="rId8"/>
    <p:sldId id="265" r:id="rId9"/>
    <p:sldId id="262" r:id="rId10"/>
    <p:sldId id="285" r:id="rId11"/>
    <p:sldId id="286" r:id="rId12"/>
    <p:sldId id="264" r:id="rId13"/>
    <p:sldId id="269" r:id="rId14"/>
    <p:sldId id="267" r:id="rId15"/>
    <p:sldId id="268" r:id="rId16"/>
    <p:sldId id="276" r:id="rId17"/>
    <p:sldId id="279" r:id="rId18"/>
    <p:sldId id="280" r:id="rId19"/>
    <p:sldId id="281" r:id="rId20"/>
    <p:sldId id="294" r:id="rId21"/>
    <p:sldId id="291" r:id="rId22"/>
    <p:sldId id="293" r:id="rId23"/>
    <p:sldId id="296" r:id="rId24"/>
  </p:sldIdLst>
  <p:sldSz cx="9144000" cy="5143500" type="screen16x9"/>
  <p:notesSz cx="9753600" cy="17348200"/>
  <p:embeddedFontLst>
    <p:embeddedFont>
      <p:font typeface="Amasis MT Pro" panose="02040504050005020304" pitchFamily="18" charset="-7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Oswald" panose="00000500000000000000" pitchFamily="2" charset="-70"/>
      <p:regular r:id="rId34"/>
      <p:bold r:id="rId35"/>
    </p:embeddedFont>
    <p:embeddedFont>
      <p:font typeface="Roboto Condensed" panose="02000000000000000000" pitchFamily="2" charset="0"/>
      <p:regular r:id="rId36"/>
      <p:bold r:id="rId37"/>
      <p:italic r:id="rId38"/>
      <p:boldItalic r:id="rId39"/>
    </p:embeddedFont>
    <p:embeddedFont>
      <p:font typeface="Roboto Slab" panose="020B0604020202020204" charset="0"/>
      <p:regular r:id="rId40"/>
      <p:bold r:id="rId41"/>
    </p:embeddedFont>
    <p:embeddedFont>
      <p:font typeface="Roboto Slab Light" panose="020B0604020202020204" charset="0"/>
      <p:regular r:id="rId42"/>
      <p:bold r:id="rId43"/>
    </p:embeddedFont>
    <p:embeddedFont>
      <p:font typeface="Roboto Slab Medium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hjJAGK5gOiTdjTq5FTnwn1wIPd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DC115-0EF0-43A7-B00D-531C6584D2E0}" v="20" dt="2022-02-22T18:50:10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66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61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67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se Kukle" userId="321e9c0448a17935" providerId="LiveId" clId="{B3A59886-848A-4626-B17A-D61E3D2AF985}"/>
    <pc:docChg chg="modSld">
      <pc:chgData name="Inese Kukle" userId="321e9c0448a17935" providerId="LiveId" clId="{B3A59886-848A-4626-B17A-D61E3D2AF985}" dt="2022-02-23T13:26:07.972" v="12" actId="108"/>
      <pc:docMkLst>
        <pc:docMk/>
      </pc:docMkLst>
      <pc:sldChg chg="modSp mod">
        <pc:chgData name="Inese Kukle" userId="321e9c0448a17935" providerId="LiveId" clId="{B3A59886-848A-4626-B17A-D61E3D2AF985}" dt="2022-02-23T13:25:26.873" v="9" actId="255"/>
        <pc:sldMkLst>
          <pc:docMk/>
          <pc:sldMk cId="0" sldId="267"/>
        </pc:sldMkLst>
        <pc:spChg chg="mod">
          <ac:chgData name="Inese Kukle" userId="321e9c0448a17935" providerId="LiveId" clId="{B3A59886-848A-4626-B17A-D61E3D2AF985}" dt="2022-02-23T13:24:40.876" v="3" actId="255"/>
          <ac:spMkLst>
            <pc:docMk/>
            <pc:sldMk cId="0" sldId="267"/>
            <ac:spMk id="428" creationId="{00000000-0000-0000-0000-000000000000}"/>
          </ac:spMkLst>
        </pc:spChg>
        <pc:spChg chg="mod">
          <ac:chgData name="Inese Kukle" userId="321e9c0448a17935" providerId="LiveId" clId="{B3A59886-848A-4626-B17A-D61E3D2AF985}" dt="2022-02-23T13:24:33.136" v="2" actId="255"/>
          <ac:spMkLst>
            <pc:docMk/>
            <pc:sldMk cId="0" sldId="267"/>
            <ac:spMk id="433" creationId="{00000000-0000-0000-0000-000000000000}"/>
          </ac:spMkLst>
        </pc:spChg>
        <pc:spChg chg="mod">
          <ac:chgData name="Inese Kukle" userId="321e9c0448a17935" providerId="LiveId" clId="{B3A59886-848A-4626-B17A-D61E3D2AF985}" dt="2022-02-23T13:24:49.230" v="4" actId="255"/>
          <ac:spMkLst>
            <pc:docMk/>
            <pc:sldMk cId="0" sldId="267"/>
            <ac:spMk id="435" creationId="{00000000-0000-0000-0000-000000000000}"/>
          </ac:spMkLst>
        </pc:spChg>
        <pc:spChg chg="mod">
          <ac:chgData name="Inese Kukle" userId="321e9c0448a17935" providerId="LiveId" clId="{B3A59886-848A-4626-B17A-D61E3D2AF985}" dt="2022-02-23T13:24:55.857" v="5" actId="255"/>
          <ac:spMkLst>
            <pc:docMk/>
            <pc:sldMk cId="0" sldId="267"/>
            <ac:spMk id="436" creationId="{00000000-0000-0000-0000-000000000000}"/>
          </ac:spMkLst>
        </pc:spChg>
        <pc:spChg chg="mod">
          <ac:chgData name="Inese Kukle" userId="321e9c0448a17935" providerId="LiveId" clId="{B3A59886-848A-4626-B17A-D61E3D2AF985}" dt="2022-02-23T13:24:24.691" v="1" actId="255"/>
          <ac:spMkLst>
            <pc:docMk/>
            <pc:sldMk cId="0" sldId="267"/>
            <ac:spMk id="439" creationId="{00000000-0000-0000-0000-000000000000}"/>
          </ac:spMkLst>
        </pc:spChg>
        <pc:spChg chg="mod">
          <ac:chgData name="Inese Kukle" userId="321e9c0448a17935" providerId="LiveId" clId="{B3A59886-848A-4626-B17A-D61E3D2AF985}" dt="2022-02-23T13:25:03.098" v="6" actId="255"/>
          <ac:spMkLst>
            <pc:docMk/>
            <pc:sldMk cId="0" sldId="267"/>
            <ac:spMk id="440" creationId="{00000000-0000-0000-0000-000000000000}"/>
          </ac:spMkLst>
        </pc:spChg>
        <pc:spChg chg="mod">
          <ac:chgData name="Inese Kukle" userId="321e9c0448a17935" providerId="LiveId" clId="{B3A59886-848A-4626-B17A-D61E3D2AF985}" dt="2022-02-23T13:25:11.635" v="7" actId="255"/>
          <ac:spMkLst>
            <pc:docMk/>
            <pc:sldMk cId="0" sldId="267"/>
            <ac:spMk id="441" creationId="{00000000-0000-0000-0000-000000000000}"/>
          </ac:spMkLst>
        </pc:spChg>
        <pc:spChg chg="mod">
          <ac:chgData name="Inese Kukle" userId="321e9c0448a17935" providerId="LiveId" clId="{B3A59886-848A-4626-B17A-D61E3D2AF985}" dt="2022-02-23T13:25:19.210" v="8" actId="255"/>
          <ac:spMkLst>
            <pc:docMk/>
            <pc:sldMk cId="0" sldId="267"/>
            <ac:spMk id="442" creationId="{00000000-0000-0000-0000-000000000000}"/>
          </ac:spMkLst>
        </pc:spChg>
        <pc:spChg chg="mod">
          <ac:chgData name="Inese Kukle" userId="321e9c0448a17935" providerId="LiveId" clId="{B3A59886-848A-4626-B17A-D61E3D2AF985}" dt="2022-02-23T13:25:26.873" v="9" actId="255"/>
          <ac:spMkLst>
            <pc:docMk/>
            <pc:sldMk cId="0" sldId="267"/>
            <ac:spMk id="443" creationId="{00000000-0000-0000-0000-000000000000}"/>
          </ac:spMkLst>
        </pc:spChg>
      </pc:sldChg>
      <pc:sldChg chg="modSp mod">
        <pc:chgData name="Inese Kukle" userId="321e9c0448a17935" providerId="LiveId" clId="{B3A59886-848A-4626-B17A-D61E3D2AF985}" dt="2022-02-23T13:25:53.456" v="11" actId="6549"/>
        <pc:sldMkLst>
          <pc:docMk/>
          <pc:sldMk cId="0" sldId="268"/>
        </pc:sldMkLst>
        <pc:spChg chg="mod">
          <ac:chgData name="Inese Kukle" userId="321e9c0448a17935" providerId="LiveId" clId="{B3A59886-848A-4626-B17A-D61E3D2AF985}" dt="2022-02-23T13:25:53.456" v="11" actId="6549"/>
          <ac:spMkLst>
            <pc:docMk/>
            <pc:sldMk cId="0" sldId="268"/>
            <ac:spMk id="460" creationId="{00000000-0000-0000-0000-000000000000}"/>
          </ac:spMkLst>
        </pc:spChg>
        <pc:spChg chg="mod">
          <ac:chgData name="Inese Kukle" userId="321e9c0448a17935" providerId="LiveId" clId="{B3A59886-848A-4626-B17A-D61E3D2AF985}" dt="2022-02-23T13:25:49.690" v="10" actId="6549"/>
          <ac:spMkLst>
            <pc:docMk/>
            <pc:sldMk cId="0" sldId="268"/>
            <ac:spMk id="462" creationId="{00000000-0000-0000-0000-000000000000}"/>
          </ac:spMkLst>
        </pc:spChg>
      </pc:sldChg>
      <pc:sldChg chg="modSp mod">
        <pc:chgData name="Inese Kukle" userId="321e9c0448a17935" providerId="LiveId" clId="{B3A59886-848A-4626-B17A-D61E3D2AF985}" dt="2022-02-23T13:26:07.972" v="12" actId="108"/>
        <pc:sldMkLst>
          <pc:docMk/>
          <pc:sldMk cId="0" sldId="276"/>
        </pc:sldMkLst>
        <pc:spChg chg="mod">
          <ac:chgData name="Inese Kukle" userId="321e9c0448a17935" providerId="LiveId" clId="{B3A59886-848A-4626-B17A-D61E3D2AF985}" dt="2022-02-23T13:26:07.972" v="12" actId="108"/>
          <ac:spMkLst>
            <pc:docMk/>
            <pc:sldMk cId="0" sldId="276"/>
            <ac:spMk id="60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3350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875" cy="780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dbcd113d2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3350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10dbcd113d2_1_112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10dbcd113d2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3350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3" name="Google Shape;873;g10dbcd113d2_3_8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4938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8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3350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2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0dbcd113d2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3350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g10dbcd113d2_1_151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0dbcd113d2_1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3350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0dbcd113d2_1_400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dbcd113d2_1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3350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dbcd113d2_1_938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4938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p15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4938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2" name="Google Shape;812;p16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875" cy="780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4938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7" name="Google Shape;837;p17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3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3350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4" name="Google Shape;1034;p25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3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3350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4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0dbcd113d2_1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3350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0dbcd113d2_1_1897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4938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5" name="Google Shape;1005;p24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10dbcd113d2_1_1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3350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10dbcd113d2_1_1953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4938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7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dbcd113d2_1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3350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10dbcd113d2_1_743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4938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3350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5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4938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9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3350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6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0dbcd113d2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04875" y="1301750"/>
            <a:ext cx="11564938" cy="650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5" name="Google Shape;865;g10dbcd113d2_3_42:notes"/>
          <p:cNvSpPr txBox="1">
            <a:spLocks noGrp="1"/>
          </p:cNvSpPr>
          <p:nvPr>
            <p:ph type="body" idx="1"/>
          </p:nvPr>
        </p:nvSpPr>
        <p:spPr>
          <a:xfrm>
            <a:off x="975349" y="8240377"/>
            <a:ext cx="7802902" cy="780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title"/>
          </p:nvPr>
        </p:nvSpPr>
        <p:spPr>
          <a:xfrm>
            <a:off x="412076" y="-168328"/>
            <a:ext cx="8319900" cy="23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5600"/>
              <a:buNone/>
              <a:defRPr sz="5600" i="0" u="none" strike="noStrike" cap="none">
                <a:solidFill>
                  <a:srgbClr val="52525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3335175" y="2444850"/>
            <a:ext cx="24735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5">
          <p15:clr>
            <a:srgbClr val="F9AD4C"/>
          </p15:clr>
        </p15:guide>
        <p15:guide id="2" orient="horz" pos="1633">
          <p15:clr>
            <a:srgbClr val="F9AD4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WO COLUMNS">
  <p:cSld name="CUSTOM_4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/>
          <p:nvPr/>
        </p:nvSpPr>
        <p:spPr>
          <a:xfrm>
            <a:off x="0" y="1397"/>
            <a:ext cx="9198000" cy="5142000"/>
          </a:xfrm>
          <a:prstGeom prst="rect">
            <a:avLst/>
          </a:prstGeom>
          <a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8"/>
          <p:cNvSpPr/>
          <p:nvPr/>
        </p:nvSpPr>
        <p:spPr>
          <a:xfrm>
            <a:off x="552725" y="2726525"/>
            <a:ext cx="3529835" cy="2160270"/>
          </a:xfrm>
          <a:custGeom>
            <a:avLst/>
            <a:gdLst/>
            <a:ahLst/>
            <a:cxnLst/>
            <a:rect l="l" t="t" r="r" b="b"/>
            <a:pathLst>
              <a:path w="6691630" h="3429000" extrusionOk="0">
                <a:moveTo>
                  <a:pt x="0" y="3428834"/>
                </a:moveTo>
                <a:lnTo>
                  <a:pt x="6691477" y="3428834"/>
                </a:lnTo>
                <a:lnTo>
                  <a:pt x="6691477" y="0"/>
                </a:lnTo>
                <a:lnTo>
                  <a:pt x="0" y="0"/>
                </a:lnTo>
                <a:lnTo>
                  <a:pt x="0" y="34288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8"/>
          <p:cNvSpPr/>
          <p:nvPr/>
        </p:nvSpPr>
        <p:spPr>
          <a:xfrm>
            <a:off x="5064190" y="2726525"/>
            <a:ext cx="3529835" cy="2160270"/>
          </a:xfrm>
          <a:custGeom>
            <a:avLst/>
            <a:gdLst/>
            <a:ahLst/>
            <a:cxnLst/>
            <a:rect l="l" t="t" r="r" b="b"/>
            <a:pathLst>
              <a:path w="6691630" h="3429000" extrusionOk="0">
                <a:moveTo>
                  <a:pt x="0" y="3428834"/>
                </a:moveTo>
                <a:lnTo>
                  <a:pt x="6691477" y="3428834"/>
                </a:lnTo>
                <a:lnTo>
                  <a:pt x="6691477" y="0"/>
                </a:lnTo>
                <a:lnTo>
                  <a:pt x="0" y="0"/>
                </a:lnTo>
                <a:lnTo>
                  <a:pt x="0" y="34288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8"/>
          <p:cNvSpPr txBox="1">
            <a:spLocks noGrp="1"/>
          </p:cNvSpPr>
          <p:nvPr>
            <p:ph type="title"/>
          </p:nvPr>
        </p:nvSpPr>
        <p:spPr>
          <a:xfrm>
            <a:off x="5785275" y="3392974"/>
            <a:ext cx="20850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None/>
              <a:defRPr sz="1300" i="0" u="none" strike="noStrike" cap="none">
                <a:solidFill>
                  <a:srgbClr val="52525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title" idx="2"/>
          </p:nvPr>
        </p:nvSpPr>
        <p:spPr>
          <a:xfrm>
            <a:off x="1273852" y="3392974"/>
            <a:ext cx="20850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None/>
              <a:defRPr sz="1300" i="0" u="none" strike="noStrike" cap="none">
                <a:solidFill>
                  <a:srgbClr val="52525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title" idx="3"/>
          </p:nvPr>
        </p:nvSpPr>
        <p:spPr>
          <a:xfrm>
            <a:off x="552727" y="511050"/>
            <a:ext cx="19368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9pPr>
          </a:lstStyle>
          <a:p>
            <a:endParaRPr/>
          </a:p>
        </p:txBody>
      </p:sp>
      <p:sp>
        <p:nvSpPr>
          <p:cNvPr id="63" name="Google Shape;63;p38"/>
          <p:cNvSpPr/>
          <p:nvPr/>
        </p:nvSpPr>
        <p:spPr>
          <a:xfrm>
            <a:off x="253713" y="-745915"/>
            <a:ext cx="2619300" cy="3156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8"/>
          <p:cNvSpPr txBox="1">
            <a:spLocks noGrp="1"/>
          </p:cNvSpPr>
          <p:nvPr>
            <p:ph type="subTitle" idx="1"/>
          </p:nvPr>
        </p:nvSpPr>
        <p:spPr>
          <a:xfrm>
            <a:off x="980175" y="3695474"/>
            <a:ext cx="26748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subTitle" idx="4"/>
          </p:nvPr>
        </p:nvSpPr>
        <p:spPr>
          <a:xfrm>
            <a:off x="5491713" y="3695474"/>
            <a:ext cx="26748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8">
          <p15:clr>
            <a:srgbClr val="F9AD4C"/>
          </p15:clr>
        </p15:guide>
        <p15:guide id="2" orient="horz" pos="348">
          <p15:clr>
            <a:srgbClr val="F9AD4C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HREE COLUMNS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9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9"/>
          <p:cNvSpPr/>
          <p:nvPr/>
        </p:nvSpPr>
        <p:spPr>
          <a:xfrm>
            <a:off x="3315199" y="511050"/>
            <a:ext cx="2400300" cy="2014538"/>
          </a:xfrm>
          <a:custGeom>
            <a:avLst/>
            <a:gdLst/>
            <a:ahLst/>
            <a:cxnLst/>
            <a:rect l="l" t="t" r="r" b="b"/>
            <a:pathLst>
              <a:path w="3429000" h="3429000" extrusionOk="0">
                <a:moveTo>
                  <a:pt x="0" y="3428834"/>
                </a:moveTo>
                <a:lnTo>
                  <a:pt x="3428822" y="3428834"/>
                </a:lnTo>
                <a:lnTo>
                  <a:pt x="3428822" y="0"/>
                </a:lnTo>
                <a:lnTo>
                  <a:pt x="0" y="0"/>
                </a:lnTo>
                <a:lnTo>
                  <a:pt x="0" y="34288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9"/>
          <p:cNvSpPr/>
          <p:nvPr/>
        </p:nvSpPr>
        <p:spPr>
          <a:xfrm>
            <a:off x="3315201" y="2802200"/>
            <a:ext cx="2400300" cy="2014538"/>
          </a:xfrm>
          <a:custGeom>
            <a:avLst/>
            <a:gdLst/>
            <a:ahLst/>
            <a:cxnLst/>
            <a:rect l="l" t="t" r="r" b="b"/>
            <a:pathLst>
              <a:path w="3429000" h="3429000" extrusionOk="0">
                <a:moveTo>
                  <a:pt x="0" y="3428834"/>
                </a:moveTo>
                <a:lnTo>
                  <a:pt x="3428822" y="3428834"/>
                </a:lnTo>
                <a:lnTo>
                  <a:pt x="3428822" y="0"/>
                </a:lnTo>
                <a:lnTo>
                  <a:pt x="0" y="0"/>
                </a:lnTo>
                <a:lnTo>
                  <a:pt x="0" y="34288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9"/>
          <p:cNvSpPr/>
          <p:nvPr/>
        </p:nvSpPr>
        <p:spPr>
          <a:xfrm>
            <a:off x="5930176" y="2802175"/>
            <a:ext cx="2400300" cy="2014538"/>
          </a:xfrm>
          <a:custGeom>
            <a:avLst/>
            <a:gdLst/>
            <a:ahLst/>
            <a:cxnLst/>
            <a:rect l="l" t="t" r="r" b="b"/>
            <a:pathLst>
              <a:path w="3429000" h="3429000" extrusionOk="0">
                <a:moveTo>
                  <a:pt x="0" y="3428834"/>
                </a:moveTo>
                <a:lnTo>
                  <a:pt x="3428822" y="3428834"/>
                </a:lnTo>
                <a:lnTo>
                  <a:pt x="3428822" y="0"/>
                </a:lnTo>
                <a:lnTo>
                  <a:pt x="0" y="0"/>
                </a:lnTo>
                <a:lnTo>
                  <a:pt x="0" y="34288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9"/>
          <p:cNvSpPr txBox="1">
            <a:spLocks noGrp="1"/>
          </p:cNvSpPr>
          <p:nvPr>
            <p:ph type="title"/>
          </p:nvPr>
        </p:nvSpPr>
        <p:spPr>
          <a:xfrm>
            <a:off x="3725617" y="1204557"/>
            <a:ext cx="15822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 i="0" u="none" strike="noStrike" cap="none">
                <a:solidFill>
                  <a:srgbClr val="52525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title" idx="2"/>
          </p:nvPr>
        </p:nvSpPr>
        <p:spPr>
          <a:xfrm>
            <a:off x="552729" y="511049"/>
            <a:ext cx="38469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2500"/>
            </a:lvl9pPr>
          </a:lstStyle>
          <a:p>
            <a:endParaRPr/>
          </a:p>
        </p:txBody>
      </p:sp>
      <p:sp>
        <p:nvSpPr>
          <p:cNvPr id="73" name="Google Shape;73;p39"/>
          <p:cNvSpPr/>
          <p:nvPr/>
        </p:nvSpPr>
        <p:spPr>
          <a:xfrm>
            <a:off x="253713" y="-745915"/>
            <a:ext cx="2619300" cy="3156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9"/>
          <p:cNvSpPr txBox="1">
            <a:spLocks noGrp="1"/>
          </p:cNvSpPr>
          <p:nvPr>
            <p:ph type="subTitle" idx="1"/>
          </p:nvPr>
        </p:nvSpPr>
        <p:spPr>
          <a:xfrm>
            <a:off x="3460074" y="1505100"/>
            <a:ext cx="21132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title" idx="3"/>
          </p:nvPr>
        </p:nvSpPr>
        <p:spPr>
          <a:xfrm>
            <a:off x="3732071" y="3492632"/>
            <a:ext cx="15822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 i="0" u="none" strike="noStrike" cap="none">
                <a:solidFill>
                  <a:srgbClr val="52525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subTitle" idx="4"/>
          </p:nvPr>
        </p:nvSpPr>
        <p:spPr>
          <a:xfrm>
            <a:off x="3467287" y="3793175"/>
            <a:ext cx="21132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title" idx="5"/>
          </p:nvPr>
        </p:nvSpPr>
        <p:spPr>
          <a:xfrm>
            <a:off x="6339219" y="3492632"/>
            <a:ext cx="15822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 i="0" u="none" strike="noStrike" cap="none">
                <a:solidFill>
                  <a:srgbClr val="52525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subTitle" idx="6"/>
          </p:nvPr>
        </p:nvSpPr>
        <p:spPr>
          <a:xfrm>
            <a:off x="6073726" y="3793175"/>
            <a:ext cx="21132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39"/>
          <p:cNvSpPr/>
          <p:nvPr/>
        </p:nvSpPr>
        <p:spPr>
          <a:xfrm>
            <a:off x="5959426" y="511050"/>
            <a:ext cx="2400300" cy="2014538"/>
          </a:xfrm>
          <a:custGeom>
            <a:avLst/>
            <a:gdLst/>
            <a:ahLst/>
            <a:cxnLst/>
            <a:rect l="l" t="t" r="r" b="b"/>
            <a:pathLst>
              <a:path w="3429000" h="3429000" extrusionOk="0">
                <a:moveTo>
                  <a:pt x="0" y="3428834"/>
                </a:moveTo>
                <a:lnTo>
                  <a:pt x="3428822" y="3428834"/>
                </a:lnTo>
                <a:lnTo>
                  <a:pt x="3428822" y="0"/>
                </a:lnTo>
                <a:lnTo>
                  <a:pt x="0" y="0"/>
                </a:lnTo>
                <a:lnTo>
                  <a:pt x="0" y="34288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9"/>
          <p:cNvSpPr txBox="1">
            <a:spLocks noGrp="1"/>
          </p:cNvSpPr>
          <p:nvPr>
            <p:ph type="title" idx="7"/>
          </p:nvPr>
        </p:nvSpPr>
        <p:spPr>
          <a:xfrm>
            <a:off x="6301119" y="1201507"/>
            <a:ext cx="15822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 i="0" u="none" strike="noStrike" cap="none">
                <a:solidFill>
                  <a:srgbClr val="52525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subTitle" idx="8"/>
          </p:nvPr>
        </p:nvSpPr>
        <p:spPr>
          <a:xfrm>
            <a:off x="6035626" y="1505100"/>
            <a:ext cx="21132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CUSTOM_5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0"/>
          <p:cNvSpPr txBox="1">
            <a:spLocks noGrp="1"/>
          </p:cNvSpPr>
          <p:nvPr>
            <p:ph type="title"/>
          </p:nvPr>
        </p:nvSpPr>
        <p:spPr>
          <a:xfrm>
            <a:off x="1617575" y="2052053"/>
            <a:ext cx="5908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CUSTOM_6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/>
          <p:nvPr/>
        </p:nvSpPr>
        <p:spPr>
          <a:xfrm>
            <a:off x="490716" y="454911"/>
            <a:ext cx="8182464" cy="4234931"/>
          </a:xfrm>
          <a:custGeom>
            <a:avLst/>
            <a:gdLst/>
            <a:ahLst/>
            <a:cxnLst/>
            <a:rect l="l" t="t" r="r" b="b"/>
            <a:pathLst>
              <a:path w="15511780" h="8028305" extrusionOk="0">
                <a:moveTo>
                  <a:pt x="15511310" y="8028254"/>
                </a:moveTo>
                <a:lnTo>
                  <a:pt x="0" y="8028254"/>
                </a:lnTo>
                <a:lnTo>
                  <a:pt x="0" y="0"/>
                </a:lnTo>
                <a:lnTo>
                  <a:pt x="15511310" y="0"/>
                </a:lnTo>
                <a:lnTo>
                  <a:pt x="15511310" y="8028254"/>
                </a:lnTo>
                <a:close/>
              </a:path>
            </a:pathLst>
          </a:custGeom>
          <a:solidFill>
            <a:srgbClr val="F0EE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1"/>
          <p:cNvSpPr/>
          <p:nvPr/>
        </p:nvSpPr>
        <p:spPr>
          <a:xfrm>
            <a:off x="1100016" y="-76979"/>
            <a:ext cx="7149440" cy="3611423"/>
          </a:xfrm>
          <a:custGeom>
            <a:avLst/>
            <a:gdLst/>
            <a:ahLst/>
            <a:cxnLst/>
            <a:rect l="l" t="t" r="r" b="b"/>
            <a:pathLst>
              <a:path w="13553440" h="6687820" extrusionOk="0">
                <a:moveTo>
                  <a:pt x="0" y="6687426"/>
                </a:moveTo>
                <a:lnTo>
                  <a:pt x="13553414" y="6687426"/>
                </a:lnTo>
                <a:lnTo>
                  <a:pt x="13553414" y="0"/>
                </a:lnTo>
                <a:lnTo>
                  <a:pt x="0" y="0"/>
                </a:lnTo>
                <a:lnTo>
                  <a:pt x="0" y="6687426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1"/>
          <p:cNvSpPr txBox="1">
            <a:spLocks noGrp="1"/>
          </p:cNvSpPr>
          <p:nvPr>
            <p:ph type="title"/>
          </p:nvPr>
        </p:nvSpPr>
        <p:spPr>
          <a:xfrm>
            <a:off x="762378" y="2087095"/>
            <a:ext cx="76326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UBTITLE">
  <p:cSld name="CUSTOM_9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3"/>
          <p:cNvSpPr/>
          <p:nvPr/>
        </p:nvSpPr>
        <p:spPr>
          <a:xfrm>
            <a:off x="1614" y="0"/>
            <a:ext cx="9142500" cy="5143500"/>
          </a:xfrm>
          <a:prstGeom prst="rect">
            <a:avLst/>
          </a:prstGeom>
          <a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3"/>
          <p:cNvSpPr/>
          <p:nvPr/>
        </p:nvSpPr>
        <p:spPr>
          <a:xfrm>
            <a:off x="2496480" y="0"/>
            <a:ext cx="4220528" cy="5145024"/>
          </a:xfrm>
          <a:custGeom>
            <a:avLst/>
            <a:gdLst/>
            <a:ahLst/>
            <a:cxnLst/>
            <a:rect l="l" t="t" r="r" b="b"/>
            <a:pathLst>
              <a:path w="8001000" h="9753600" extrusionOk="0">
                <a:moveTo>
                  <a:pt x="0" y="0"/>
                </a:moveTo>
                <a:lnTo>
                  <a:pt x="8000491" y="0"/>
                </a:lnTo>
                <a:lnTo>
                  <a:pt x="8000491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372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3"/>
          <p:cNvSpPr txBox="1">
            <a:spLocks noGrp="1"/>
          </p:cNvSpPr>
          <p:nvPr>
            <p:ph type="subTitle" idx="1"/>
          </p:nvPr>
        </p:nvSpPr>
        <p:spPr>
          <a:xfrm>
            <a:off x="2945488" y="3082991"/>
            <a:ext cx="33225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43"/>
          <p:cNvSpPr txBox="1">
            <a:spLocks noGrp="1"/>
          </p:cNvSpPr>
          <p:nvPr>
            <p:ph type="title"/>
          </p:nvPr>
        </p:nvSpPr>
        <p:spPr>
          <a:xfrm>
            <a:off x="1587750" y="1610796"/>
            <a:ext cx="59685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33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4"/>
          <p:cNvSpPr/>
          <p:nvPr/>
        </p:nvSpPr>
        <p:spPr>
          <a:xfrm>
            <a:off x="-3587" y="-762"/>
            <a:ext cx="9151176" cy="5145024"/>
          </a:xfrm>
          <a:custGeom>
            <a:avLst/>
            <a:gdLst/>
            <a:ahLst/>
            <a:cxnLst/>
            <a:rect l="l" t="t" r="r" b="b"/>
            <a:pathLst>
              <a:path w="17348200" h="9753600" extrusionOk="0">
                <a:moveTo>
                  <a:pt x="0" y="9753600"/>
                </a:moveTo>
                <a:lnTo>
                  <a:pt x="17348200" y="9753600"/>
                </a:lnTo>
                <a:lnTo>
                  <a:pt x="173482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F0EEEB">
              <a:alpha val="21568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4"/>
          <p:cNvSpPr/>
          <p:nvPr/>
        </p:nvSpPr>
        <p:spPr>
          <a:xfrm>
            <a:off x="628198" y="555511"/>
            <a:ext cx="7930572" cy="4061085"/>
          </a:xfrm>
          <a:custGeom>
            <a:avLst/>
            <a:gdLst/>
            <a:ahLst/>
            <a:cxnLst/>
            <a:rect l="l" t="t" r="r" b="b"/>
            <a:pathLst>
              <a:path w="15034260" h="7698740" extrusionOk="0">
                <a:moveTo>
                  <a:pt x="15034234" y="7698447"/>
                </a:moveTo>
                <a:lnTo>
                  <a:pt x="0" y="7698447"/>
                </a:lnTo>
                <a:lnTo>
                  <a:pt x="0" y="0"/>
                </a:lnTo>
                <a:lnTo>
                  <a:pt x="15034234" y="0"/>
                </a:lnTo>
                <a:lnTo>
                  <a:pt x="15034234" y="7698447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4"/>
          <p:cNvSpPr txBox="1">
            <a:spLocks noGrp="1"/>
          </p:cNvSpPr>
          <p:nvPr>
            <p:ph type="title"/>
          </p:nvPr>
        </p:nvSpPr>
        <p:spPr>
          <a:xfrm>
            <a:off x="6476175" y="1994625"/>
            <a:ext cx="16065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 i="0" u="none" strike="noStrike" cap="none">
                <a:solidFill>
                  <a:srgbClr val="52525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4"/>
          <p:cNvSpPr txBox="1">
            <a:spLocks noGrp="1"/>
          </p:cNvSpPr>
          <p:nvPr>
            <p:ph type="subTitle" idx="1"/>
          </p:nvPr>
        </p:nvSpPr>
        <p:spPr>
          <a:xfrm>
            <a:off x="6476175" y="2830375"/>
            <a:ext cx="16065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5"/>
          <p:cNvSpPr/>
          <p:nvPr/>
        </p:nvSpPr>
        <p:spPr>
          <a:xfrm>
            <a:off x="-3587" y="5941"/>
            <a:ext cx="9151176" cy="5131626"/>
          </a:xfrm>
          <a:custGeom>
            <a:avLst/>
            <a:gdLst/>
            <a:ahLst/>
            <a:cxnLst/>
            <a:rect l="l" t="t" r="r" b="b"/>
            <a:pathLst>
              <a:path w="17348200" h="9728200" extrusionOk="0">
                <a:moveTo>
                  <a:pt x="0" y="9727755"/>
                </a:moveTo>
                <a:lnTo>
                  <a:pt x="0" y="0"/>
                </a:lnTo>
                <a:lnTo>
                  <a:pt x="17348200" y="0"/>
                </a:lnTo>
                <a:lnTo>
                  <a:pt x="17348200" y="9727755"/>
                </a:lnTo>
                <a:lnTo>
                  <a:pt x="0" y="9727755"/>
                </a:lnTo>
                <a:close/>
              </a:path>
            </a:pathLst>
          </a:custGeom>
          <a:solidFill>
            <a:srgbClr val="F0EEEB">
              <a:alpha val="21568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5"/>
          <p:cNvSpPr/>
          <p:nvPr/>
        </p:nvSpPr>
        <p:spPr>
          <a:xfrm>
            <a:off x="628198" y="555511"/>
            <a:ext cx="7930572" cy="4061085"/>
          </a:xfrm>
          <a:custGeom>
            <a:avLst/>
            <a:gdLst/>
            <a:ahLst/>
            <a:cxnLst/>
            <a:rect l="l" t="t" r="r" b="b"/>
            <a:pathLst>
              <a:path w="15034260" h="7698740" extrusionOk="0">
                <a:moveTo>
                  <a:pt x="15034234" y="7698447"/>
                </a:moveTo>
                <a:lnTo>
                  <a:pt x="0" y="7698447"/>
                </a:lnTo>
                <a:lnTo>
                  <a:pt x="0" y="0"/>
                </a:lnTo>
                <a:lnTo>
                  <a:pt x="15034234" y="0"/>
                </a:lnTo>
                <a:lnTo>
                  <a:pt x="15034234" y="7698447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5"/>
          <p:cNvSpPr txBox="1">
            <a:spLocks noGrp="1"/>
          </p:cNvSpPr>
          <p:nvPr>
            <p:ph type="title"/>
          </p:nvPr>
        </p:nvSpPr>
        <p:spPr>
          <a:xfrm>
            <a:off x="6476175" y="1994625"/>
            <a:ext cx="16065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 i="0" u="none" strike="noStrike" cap="none">
                <a:solidFill>
                  <a:srgbClr val="52525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45"/>
          <p:cNvSpPr txBox="1">
            <a:spLocks noGrp="1"/>
          </p:cNvSpPr>
          <p:nvPr>
            <p:ph type="subTitle" idx="1"/>
          </p:nvPr>
        </p:nvSpPr>
        <p:spPr>
          <a:xfrm>
            <a:off x="6476175" y="2830375"/>
            <a:ext cx="16065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dbcd113d2_1_466"/>
          <p:cNvSpPr txBox="1">
            <a:spLocks noGrp="1"/>
          </p:cNvSpPr>
          <p:nvPr>
            <p:ph type="title"/>
          </p:nvPr>
        </p:nvSpPr>
        <p:spPr>
          <a:xfrm>
            <a:off x="412076" y="-168328"/>
            <a:ext cx="8319900" cy="23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5600"/>
              <a:buNone/>
              <a:defRPr sz="5600" i="0" u="none" strike="noStrike" cap="none">
                <a:solidFill>
                  <a:srgbClr val="5252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None/>
              <a:defRPr sz="9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g10dbcd113d2_1_466"/>
          <p:cNvSpPr txBox="1">
            <a:spLocks noGrp="1"/>
          </p:cNvSpPr>
          <p:nvPr>
            <p:ph type="subTitle" idx="1"/>
          </p:nvPr>
        </p:nvSpPr>
        <p:spPr>
          <a:xfrm>
            <a:off x="3335175" y="2444850"/>
            <a:ext cx="24735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5">
          <p15:clr>
            <a:srgbClr val="F9AD4C"/>
          </p15:clr>
        </p15:guide>
        <p15:guide id="2" orient="horz" pos="1633">
          <p15:clr>
            <a:srgbClr val="F9AD4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AST TITTLE 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dbcd113d2_1_469"/>
          <p:cNvSpPr txBox="1">
            <a:spLocks noGrp="1"/>
          </p:cNvSpPr>
          <p:nvPr>
            <p:ph type="title"/>
          </p:nvPr>
        </p:nvSpPr>
        <p:spPr>
          <a:xfrm>
            <a:off x="412076" y="-168328"/>
            <a:ext cx="8319900" cy="23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5600"/>
              <a:buNone/>
              <a:defRPr sz="5600" i="0" u="none" strike="noStrike" cap="none">
                <a:solidFill>
                  <a:srgbClr val="5252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17" name="Google Shape;117;g10dbcd113d2_1_469"/>
          <p:cNvSpPr txBox="1">
            <a:spLocks noGrp="1"/>
          </p:cNvSpPr>
          <p:nvPr>
            <p:ph type="subTitle" idx="1"/>
          </p:nvPr>
        </p:nvSpPr>
        <p:spPr>
          <a:xfrm>
            <a:off x="3108875" y="2444850"/>
            <a:ext cx="2926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dbcd113d2_1_472"/>
          <p:cNvSpPr/>
          <p:nvPr/>
        </p:nvSpPr>
        <p:spPr>
          <a:xfrm>
            <a:off x="0" y="908575"/>
            <a:ext cx="8182464" cy="4234931"/>
          </a:xfrm>
          <a:custGeom>
            <a:avLst/>
            <a:gdLst/>
            <a:ahLst/>
            <a:cxnLst/>
            <a:rect l="l" t="t" r="r" b="b"/>
            <a:pathLst>
              <a:path w="15511780" h="8028305" extrusionOk="0">
                <a:moveTo>
                  <a:pt x="0" y="8027733"/>
                </a:moveTo>
                <a:lnTo>
                  <a:pt x="15511310" y="8027733"/>
                </a:lnTo>
                <a:lnTo>
                  <a:pt x="15511310" y="0"/>
                </a:lnTo>
                <a:lnTo>
                  <a:pt x="0" y="0"/>
                </a:lnTo>
                <a:lnTo>
                  <a:pt x="0" y="8027733"/>
                </a:lnTo>
                <a:close/>
              </a:path>
            </a:pathLst>
          </a:custGeom>
          <a:solidFill>
            <a:srgbClr val="F8F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20" name="Google Shape;120;g10dbcd113d2_1_472"/>
          <p:cNvSpPr/>
          <p:nvPr/>
        </p:nvSpPr>
        <p:spPr>
          <a:xfrm>
            <a:off x="550911" y="-81105"/>
            <a:ext cx="4299600" cy="4489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0dbcd113d2_1_472"/>
          <p:cNvSpPr txBox="1">
            <a:spLocks noGrp="1"/>
          </p:cNvSpPr>
          <p:nvPr>
            <p:ph type="title"/>
          </p:nvPr>
        </p:nvSpPr>
        <p:spPr>
          <a:xfrm>
            <a:off x="1042037" y="3436014"/>
            <a:ext cx="5589000" cy="1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22" name="Google Shape;122;g10dbcd113d2_1_472"/>
          <p:cNvSpPr txBox="1">
            <a:spLocks noGrp="1"/>
          </p:cNvSpPr>
          <p:nvPr>
            <p:ph type="subTitle" idx="1"/>
          </p:nvPr>
        </p:nvSpPr>
        <p:spPr>
          <a:xfrm>
            <a:off x="1042025" y="2390452"/>
            <a:ext cx="2926200" cy="4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56">
          <p15:clr>
            <a:srgbClr val="F9AD4C"/>
          </p15:clr>
        </p15:guide>
        <p15:guide id="2" orient="horz" pos="1595">
          <p15:clr>
            <a:srgbClr val="F9AD4C"/>
          </p15:clr>
        </p15:guide>
        <p15:guide id="3" orient="horz" pos="2278">
          <p15:clr>
            <a:srgbClr val="F9AD4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SUBTITLES">
  <p:cSld name="CUSTOM_10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2496480" y="0"/>
            <a:ext cx="4220528" cy="5145024"/>
          </a:xfrm>
          <a:custGeom>
            <a:avLst/>
            <a:gdLst/>
            <a:ahLst/>
            <a:cxnLst/>
            <a:rect l="l" t="t" r="r" b="b"/>
            <a:pathLst>
              <a:path w="8001000" h="9753600" extrusionOk="0">
                <a:moveTo>
                  <a:pt x="0" y="0"/>
                </a:moveTo>
                <a:lnTo>
                  <a:pt x="8000491" y="0"/>
                </a:lnTo>
                <a:lnTo>
                  <a:pt x="8000491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372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 txBox="1">
            <a:spLocks noGrp="1"/>
          </p:cNvSpPr>
          <p:nvPr>
            <p:ph type="subTitle" idx="1"/>
          </p:nvPr>
        </p:nvSpPr>
        <p:spPr>
          <a:xfrm>
            <a:off x="2706750" y="1602100"/>
            <a:ext cx="3800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2"/>
          </p:nvPr>
        </p:nvSpPr>
        <p:spPr>
          <a:xfrm>
            <a:off x="2706750" y="2830369"/>
            <a:ext cx="3800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ubTitle" idx="3"/>
          </p:nvPr>
        </p:nvSpPr>
        <p:spPr>
          <a:xfrm>
            <a:off x="2706750" y="4045475"/>
            <a:ext cx="3800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1587750" y="940196"/>
            <a:ext cx="59685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title" idx="4"/>
          </p:nvPr>
        </p:nvSpPr>
        <p:spPr>
          <a:xfrm>
            <a:off x="1587750" y="2148443"/>
            <a:ext cx="59685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title" idx="5"/>
          </p:nvPr>
        </p:nvSpPr>
        <p:spPr>
          <a:xfrm>
            <a:off x="1587750" y="3347668"/>
            <a:ext cx="59685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3">
          <p15:clr>
            <a:srgbClr val="FA7B17"/>
          </p15:clr>
        </p15:guide>
        <p15:guide id="2" orient="horz" pos="1904">
          <p15:clr>
            <a:srgbClr val="FA7B17"/>
          </p15:clr>
        </p15:guide>
        <p15:guide id="3" orient="horz" pos="2664">
          <p15:clr>
            <a:srgbClr val="FA7B17"/>
          </p15:clr>
        </p15:guide>
        <p15:guide id="4" orient="horz" pos="936">
          <p15:clr>
            <a:srgbClr val="FA7B17"/>
          </p15:clr>
        </p15:guide>
        <p15:guide id="5" orient="horz" pos="1697">
          <p15:clr>
            <a:srgbClr val="FA7B17"/>
          </p15:clr>
        </p15:guide>
        <p15:guide id="6" orient="horz" pos="2457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SUBTITLE ">
  <p:cSld name="CUSTOM_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dbcd113d2_1_477"/>
          <p:cNvSpPr txBox="1">
            <a:spLocks noGrp="1"/>
          </p:cNvSpPr>
          <p:nvPr>
            <p:ph type="title"/>
          </p:nvPr>
        </p:nvSpPr>
        <p:spPr>
          <a:xfrm>
            <a:off x="543000" y="3362450"/>
            <a:ext cx="8058000" cy="46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0dbcd113d2_1_477"/>
          <p:cNvSpPr txBox="1">
            <a:spLocks noGrp="1"/>
          </p:cNvSpPr>
          <p:nvPr>
            <p:ph type="subTitle" idx="1"/>
          </p:nvPr>
        </p:nvSpPr>
        <p:spPr>
          <a:xfrm>
            <a:off x="1636200" y="4104225"/>
            <a:ext cx="5871600" cy="4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11">
          <p15:clr>
            <a:srgbClr val="F9AD4C"/>
          </p15:clr>
        </p15:guide>
        <p15:guide id="2" orient="horz" pos="2676">
          <p15:clr>
            <a:srgbClr val="F9AD4C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wo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dbcd113d2_1_480"/>
          <p:cNvSpPr txBox="1">
            <a:spLocks noGrp="1"/>
          </p:cNvSpPr>
          <p:nvPr>
            <p:ph type="title"/>
          </p:nvPr>
        </p:nvSpPr>
        <p:spPr>
          <a:xfrm>
            <a:off x="2771881" y="233231"/>
            <a:ext cx="8319900" cy="1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800"/>
              <a:buNone/>
              <a:defRPr i="0" u="none" strike="noStrike" cap="none">
                <a:solidFill>
                  <a:srgbClr val="5252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800"/>
              <a:buNone/>
              <a:defRPr sz="3800">
                <a:solidFill>
                  <a:srgbClr val="52525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800"/>
              <a:buNone/>
              <a:defRPr sz="3800">
                <a:solidFill>
                  <a:srgbClr val="52525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800"/>
              <a:buNone/>
              <a:defRPr sz="3800">
                <a:solidFill>
                  <a:srgbClr val="52525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800"/>
              <a:buNone/>
              <a:defRPr sz="3800">
                <a:solidFill>
                  <a:srgbClr val="52525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800"/>
              <a:buNone/>
              <a:defRPr sz="3800">
                <a:solidFill>
                  <a:srgbClr val="52525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800"/>
              <a:buNone/>
              <a:defRPr sz="3800">
                <a:solidFill>
                  <a:srgbClr val="52525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800"/>
              <a:buNone/>
              <a:defRPr sz="3800">
                <a:solidFill>
                  <a:srgbClr val="52525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800"/>
              <a:buNone/>
              <a:defRPr sz="38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g10dbcd113d2_1_480"/>
          <p:cNvSpPr txBox="1">
            <a:spLocks noGrp="1"/>
          </p:cNvSpPr>
          <p:nvPr>
            <p:ph type="title" idx="2"/>
          </p:nvPr>
        </p:nvSpPr>
        <p:spPr>
          <a:xfrm>
            <a:off x="6534901" y="1940350"/>
            <a:ext cx="53589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 i="0" u="none" strike="noStrike" cap="none">
                <a:solidFill>
                  <a:srgbClr val="5252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g10dbcd113d2_1_480"/>
          <p:cNvSpPr/>
          <p:nvPr/>
        </p:nvSpPr>
        <p:spPr>
          <a:xfrm>
            <a:off x="5794921" y="1809755"/>
            <a:ext cx="514167" cy="3334886"/>
          </a:xfrm>
          <a:custGeom>
            <a:avLst/>
            <a:gdLst/>
            <a:ahLst/>
            <a:cxnLst/>
            <a:rect l="l" t="t" r="r" b="b"/>
            <a:pathLst>
              <a:path w="974725" h="6322059" extrusionOk="0">
                <a:moveTo>
                  <a:pt x="0" y="6321767"/>
                </a:moveTo>
                <a:lnTo>
                  <a:pt x="0" y="0"/>
                </a:lnTo>
                <a:lnTo>
                  <a:pt x="974598" y="0"/>
                </a:lnTo>
                <a:lnTo>
                  <a:pt x="974598" y="6321767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30" name="Google Shape;130;g10dbcd113d2_1_480"/>
          <p:cNvSpPr txBox="1">
            <a:spLocks noGrp="1"/>
          </p:cNvSpPr>
          <p:nvPr>
            <p:ph type="subTitle" idx="1"/>
          </p:nvPr>
        </p:nvSpPr>
        <p:spPr>
          <a:xfrm>
            <a:off x="6534900" y="2259650"/>
            <a:ext cx="2066100" cy="24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g10dbcd113d2_1_480"/>
          <p:cNvSpPr txBox="1">
            <a:spLocks noGrp="1"/>
          </p:cNvSpPr>
          <p:nvPr>
            <p:ph type="title" idx="3"/>
          </p:nvPr>
        </p:nvSpPr>
        <p:spPr>
          <a:xfrm>
            <a:off x="6534901" y="3000440"/>
            <a:ext cx="53589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 i="0" u="none" strike="noStrike" cap="none">
                <a:solidFill>
                  <a:srgbClr val="5252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g10dbcd113d2_1_480"/>
          <p:cNvSpPr txBox="1">
            <a:spLocks noGrp="1"/>
          </p:cNvSpPr>
          <p:nvPr>
            <p:ph type="subTitle" idx="4"/>
          </p:nvPr>
        </p:nvSpPr>
        <p:spPr>
          <a:xfrm>
            <a:off x="6534900" y="3319738"/>
            <a:ext cx="2066100" cy="24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g10dbcd113d2_1_480"/>
          <p:cNvSpPr txBox="1">
            <a:spLocks noGrp="1"/>
          </p:cNvSpPr>
          <p:nvPr>
            <p:ph type="title" idx="5"/>
          </p:nvPr>
        </p:nvSpPr>
        <p:spPr>
          <a:xfrm>
            <a:off x="6534901" y="4062355"/>
            <a:ext cx="5358900" cy="3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 i="0" u="none" strike="noStrike" cap="none">
                <a:solidFill>
                  <a:srgbClr val="5252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g10dbcd113d2_1_480"/>
          <p:cNvSpPr txBox="1">
            <a:spLocks noGrp="1"/>
          </p:cNvSpPr>
          <p:nvPr>
            <p:ph type="subTitle" idx="6"/>
          </p:nvPr>
        </p:nvSpPr>
        <p:spPr>
          <a:xfrm>
            <a:off x="6534900" y="4381650"/>
            <a:ext cx="2066100" cy="24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g10dbcd113d2_1_480"/>
          <p:cNvSpPr txBox="1">
            <a:spLocks noGrp="1"/>
          </p:cNvSpPr>
          <p:nvPr>
            <p:ph type="title" idx="7" hasCustomPrompt="1"/>
          </p:nvPr>
        </p:nvSpPr>
        <p:spPr>
          <a:xfrm>
            <a:off x="5630853" y="1813903"/>
            <a:ext cx="843000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r>
              <a:t>xx%</a:t>
            </a:r>
          </a:p>
        </p:txBody>
      </p:sp>
      <p:sp>
        <p:nvSpPr>
          <p:cNvPr id="136" name="Google Shape;136;g10dbcd113d2_1_480"/>
          <p:cNvSpPr txBox="1">
            <a:spLocks noGrp="1"/>
          </p:cNvSpPr>
          <p:nvPr>
            <p:ph type="title" idx="8" hasCustomPrompt="1"/>
          </p:nvPr>
        </p:nvSpPr>
        <p:spPr>
          <a:xfrm>
            <a:off x="5630853" y="2875828"/>
            <a:ext cx="843000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r>
              <a:t>xx%</a:t>
            </a:r>
          </a:p>
        </p:txBody>
      </p:sp>
      <p:sp>
        <p:nvSpPr>
          <p:cNvPr id="137" name="Google Shape;137;g10dbcd113d2_1_480"/>
          <p:cNvSpPr txBox="1">
            <a:spLocks noGrp="1"/>
          </p:cNvSpPr>
          <p:nvPr>
            <p:ph type="title" idx="9" hasCustomPrompt="1"/>
          </p:nvPr>
        </p:nvSpPr>
        <p:spPr>
          <a:xfrm>
            <a:off x="5630853" y="3937753"/>
            <a:ext cx="843000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">
          <p15:clr>
            <a:srgbClr val="F9AD4C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AND">
  <p:cSld name="CUSTOM_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dbcd113d2_1_492"/>
          <p:cNvSpPr txBox="1">
            <a:spLocks noGrp="1"/>
          </p:cNvSpPr>
          <p:nvPr>
            <p:ph type="title"/>
          </p:nvPr>
        </p:nvSpPr>
        <p:spPr>
          <a:xfrm>
            <a:off x="4337875" y="2473474"/>
            <a:ext cx="51522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200"/>
              <a:buNone/>
              <a:defRPr sz="3200" i="0" u="none" strike="noStrike" cap="none">
                <a:solidFill>
                  <a:srgbClr val="52525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g10dbcd113d2_1_492"/>
          <p:cNvSpPr/>
          <p:nvPr/>
        </p:nvSpPr>
        <p:spPr>
          <a:xfrm rot="10800000">
            <a:off x="6601542" y="-54587"/>
            <a:ext cx="623824" cy="2465603"/>
          </a:xfrm>
          <a:custGeom>
            <a:avLst/>
            <a:gdLst/>
            <a:ahLst/>
            <a:cxnLst/>
            <a:rect l="l" t="t" r="r" b="b"/>
            <a:pathLst>
              <a:path w="974725" h="6322059" extrusionOk="0">
                <a:moveTo>
                  <a:pt x="0" y="6321767"/>
                </a:moveTo>
                <a:lnTo>
                  <a:pt x="0" y="0"/>
                </a:lnTo>
                <a:lnTo>
                  <a:pt x="974598" y="0"/>
                </a:lnTo>
                <a:lnTo>
                  <a:pt x="974598" y="6321767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41" name="Google Shape;141;g10dbcd113d2_1_492"/>
          <p:cNvSpPr txBox="1">
            <a:spLocks noGrp="1"/>
          </p:cNvSpPr>
          <p:nvPr>
            <p:ph type="subTitle" idx="1"/>
          </p:nvPr>
        </p:nvSpPr>
        <p:spPr>
          <a:xfrm>
            <a:off x="5252250" y="3596700"/>
            <a:ext cx="3322500" cy="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g10dbcd113d2_1_492"/>
          <p:cNvSpPr txBox="1">
            <a:spLocks noGrp="1"/>
          </p:cNvSpPr>
          <p:nvPr>
            <p:ph type="title" idx="2" hasCustomPrompt="1"/>
          </p:nvPr>
        </p:nvSpPr>
        <p:spPr>
          <a:xfrm>
            <a:off x="6491965" y="1919276"/>
            <a:ext cx="843000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4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AND 1">
  <p:cSld name="CUSTOM_3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dbcd113d2_1_497"/>
          <p:cNvSpPr/>
          <p:nvPr/>
        </p:nvSpPr>
        <p:spPr>
          <a:xfrm rot="-5400000">
            <a:off x="7614958" y="662468"/>
            <a:ext cx="623824" cy="2734291"/>
          </a:xfrm>
          <a:custGeom>
            <a:avLst/>
            <a:gdLst/>
            <a:ahLst/>
            <a:cxnLst/>
            <a:rect l="l" t="t" r="r" b="b"/>
            <a:pathLst>
              <a:path w="974725" h="6322059" extrusionOk="0">
                <a:moveTo>
                  <a:pt x="0" y="6321767"/>
                </a:moveTo>
                <a:lnTo>
                  <a:pt x="0" y="0"/>
                </a:lnTo>
                <a:lnTo>
                  <a:pt x="974598" y="0"/>
                </a:lnTo>
                <a:lnTo>
                  <a:pt x="974598" y="6321767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45" name="Google Shape;145;g10dbcd113d2_1_497"/>
          <p:cNvSpPr txBox="1">
            <a:spLocks noGrp="1"/>
          </p:cNvSpPr>
          <p:nvPr>
            <p:ph type="title"/>
          </p:nvPr>
        </p:nvSpPr>
        <p:spPr>
          <a:xfrm>
            <a:off x="4998625" y="2697525"/>
            <a:ext cx="46758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200"/>
              <a:buNone/>
              <a:defRPr sz="3200" i="0" u="none" strike="noStrike" cap="none">
                <a:solidFill>
                  <a:srgbClr val="5252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g10dbcd113d2_1_497"/>
          <p:cNvSpPr txBox="1">
            <a:spLocks noGrp="1"/>
          </p:cNvSpPr>
          <p:nvPr>
            <p:ph type="subTitle" idx="1"/>
          </p:nvPr>
        </p:nvSpPr>
        <p:spPr>
          <a:xfrm>
            <a:off x="4998625" y="3846948"/>
            <a:ext cx="3322500" cy="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g10dbcd113d2_1_497"/>
          <p:cNvSpPr txBox="1">
            <a:spLocks noGrp="1"/>
          </p:cNvSpPr>
          <p:nvPr>
            <p:ph type="title" idx="2" hasCustomPrompt="1"/>
          </p:nvPr>
        </p:nvSpPr>
        <p:spPr>
          <a:xfrm>
            <a:off x="6689540" y="1766514"/>
            <a:ext cx="843000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AND 1 1">
  <p:cSld name="CUSTOM_3_1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dbcd113d2_1_502"/>
          <p:cNvSpPr/>
          <p:nvPr/>
        </p:nvSpPr>
        <p:spPr>
          <a:xfrm rot="5400000" flipH="1">
            <a:off x="986563" y="695100"/>
            <a:ext cx="623824" cy="2686875"/>
          </a:xfrm>
          <a:custGeom>
            <a:avLst/>
            <a:gdLst/>
            <a:ahLst/>
            <a:cxnLst/>
            <a:rect l="l" t="t" r="r" b="b"/>
            <a:pathLst>
              <a:path w="974725" h="6322059" extrusionOk="0">
                <a:moveTo>
                  <a:pt x="0" y="6321767"/>
                </a:moveTo>
                <a:lnTo>
                  <a:pt x="0" y="0"/>
                </a:lnTo>
                <a:lnTo>
                  <a:pt x="974598" y="0"/>
                </a:lnTo>
                <a:lnTo>
                  <a:pt x="974598" y="6321767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50" name="Google Shape;150;g10dbcd113d2_1_502"/>
          <p:cNvSpPr txBox="1">
            <a:spLocks noGrp="1"/>
          </p:cNvSpPr>
          <p:nvPr>
            <p:ph type="title"/>
          </p:nvPr>
        </p:nvSpPr>
        <p:spPr>
          <a:xfrm>
            <a:off x="1165682" y="2697525"/>
            <a:ext cx="46758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200"/>
              <a:buNone/>
              <a:defRPr sz="3200" i="0" u="none" strike="noStrike" cap="none">
                <a:solidFill>
                  <a:srgbClr val="5252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g10dbcd113d2_1_502"/>
          <p:cNvSpPr txBox="1">
            <a:spLocks noGrp="1"/>
          </p:cNvSpPr>
          <p:nvPr>
            <p:ph type="subTitle" idx="1"/>
          </p:nvPr>
        </p:nvSpPr>
        <p:spPr>
          <a:xfrm>
            <a:off x="1165682" y="3846948"/>
            <a:ext cx="3322500" cy="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g10dbcd113d2_1_502"/>
          <p:cNvSpPr txBox="1">
            <a:spLocks noGrp="1"/>
          </p:cNvSpPr>
          <p:nvPr>
            <p:ph type="title" idx="2" hasCustomPrompt="1"/>
          </p:nvPr>
        </p:nvSpPr>
        <p:spPr>
          <a:xfrm>
            <a:off x="1626575" y="1766514"/>
            <a:ext cx="843000" cy="5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44">
          <p15:clr>
            <a:srgbClr val="FA7B17"/>
          </p15:clr>
        </p15:guide>
        <p15:guide id="2" orient="horz" pos="1404">
          <p15:clr>
            <a:srgbClr val="FA7B17"/>
          </p15:clr>
        </p15:guide>
        <p15:guide id="3" pos="751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">
  <p:cSld name="Title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dbcd113d2_1_507"/>
          <p:cNvSpPr/>
          <p:nvPr/>
        </p:nvSpPr>
        <p:spPr>
          <a:xfrm>
            <a:off x="967955" y="909821"/>
            <a:ext cx="8182464" cy="4234931"/>
          </a:xfrm>
          <a:custGeom>
            <a:avLst/>
            <a:gdLst/>
            <a:ahLst/>
            <a:cxnLst/>
            <a:rect l="l" t="t" r="r" b="b"/>
            <a:pathLst>
              <a:path w="15511780" h="8028305" extrusionOk="0">
                <a:moveTo>
                  <a:pt x="0" y="8027733"/>
                </a:moveTo>
                <a:lnTo>
                  <a:pt x="15511310" y="8027733"/>
                </a:lnTo>
                <a:lnTo>
                  <a:pt x="15511310" y="0"/>
                </a:lnTo>
                <a:lnTo>
                  <a:pt x="0" y="0"/>
                </a:lnTo>
                <a:lnTo>
                  <a:pt x="0" y="8027733"/>
                </a:lnTo>
                <a:close/>
              </a:path>
            </a:pathLst>
          </a:custGeom>
          <a:solidFill>
            <a:srgbClr val="F0EE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55" name="Google Shape;155;g10dbcd113d2_1_507"/>
          <p:cNvSpPr/>
          <p:nvPr/>
        </p:nvSpPr>
        <p:spPr>
          <a:xfrm>
            <a:off x="6099378" y="-81105"/>
            <a:ext cx="2780100" cy="34401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56" name="Google Shape;156;g10dbcd113d2_1_507"/>
          <p:cNvSpPr txBox="1">
            <a:spLocks noGrp="1"/>
          </p:cNvSpPr>
          <p:nvPr>
            <p:ph type="title"/>
          </p:nvPr>
        </p:nvSpPr>
        <p:spPr>
          <a:xfrm>
            <a:off x="4770290" y="1417012"/>
            <a:ext cx="3846900" cy="162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0dbcd113d2_1_507"/>
          <p:cNvSpPr txBox="1">
            <a:spLocks noGrp="1"/>
          </p:cNvSpPr>
          <p:nvPr>
            <p:ph type="body" idx="1"/>
          </p:nvPr>
        </p:nvSpPr>
        <p:spPr>
          <a:xfrm>
            <a:off x="1443004" y="3037170"/>
            <a:ext cx="5173800" cy="16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3">
          <p15:clr>
            <a:srgbClr val="F9AD4C"/>
          </p15:clr>
        </p15:guide>
        <p15:guide id="2" pos="5427">
          <p15:clr>
            <a:srgbClr val="F9AD4C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WO COLUMNS">
  <p:cSld name="CUSTOM_4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dbcd113d2_1_512"/>
          <p:cNvSpPr/>
          <p:nvPr/>
        </p:nvSpPr>
        <p:spPr>
          <a:xfrm>
            <a:off x="0" y="1397"/>
            <a:ext cx="9198000" cy="5142000"/>
          </a:xfrm>
          <a:prstGeom prst="rect">
            <a:avLst/>
          </a:prstGeom>
          <a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60" name="Google Shape;160;g10dbcd113d2_1_512"/>
          <p:cNvSpPr/>
          <p:nvPr/>
        </p:nvSpPr>
        <p:spPr>
          <a:xfrm>
            <a:off x="552725" y="2726525"/>
            <a:ext cx="3529835" cy="2160270"/>
          </a:xfrm>
          <a:custGeom>
            <a:avLst/>
            <a:gdLst/>
            <a:ahLst/>
            <a:cxnLst/>
            <a:rect l="l" t="t" r="r" b="b"/>
            <a:pathLst>
              <a:path w="6691630" h="3429000" extrusionOk="0">
                <a:moveTo>
                  <a:pt x="0" y="3428834"/>
                </a:moveTo>
                <a:lnTo>
                  <a:pt x="6691477" y="3428834"/>
                </a:lnTo>
                <a:lnTo>
                  <a:pt x="6691477" y="0"/>
                </a:lnTo>
                <a:lnTo>
                  <a:pt x="0" y="0"/>
                </a:lnTo>
                <a:lnTo>
                  <a:pt x="0" y="34288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61" name="Google Shape;161;g10dbcd113d2_1_512"/>
          <p:cNvSpPr/>
          <p:nvPr/>
        </p:nvSpPr>
        <p:spPr>
          <a:xfrm>
            <a:off x="5064190" y="2726525"/>
            <a:ext cx="3529835" cy="2160270"/>
          </a:xfrm>
          <a:custGeom>
            <a:avLst/>
            <a:gdLst/>
            <a:ahLst/>
            <a:cxnLst/>
            <a:rect l="l" t="t" r="r" b="b"/>
            <a:pathLst>
              <a:path w="6691630" h="3429000" extrusionOk="0">
                <a:moveTo>
                  <a:pt x="0" y="3428834"/>
                </a:moveTo>
                <a:lnTo>
                  <a:pt x="6691477" y="3428834"/>
                </a:lnTo>
                <a:lnTo>
                  <a:pt x="6691477" y="0"/>
                </a:lnTo>
                <a:lnTo>
                  <a:pt x="0" y="0"/>
                </a:lnTo>
                <a:lnTo>
                  <a:pt x="0" y="34288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62" name="Google Shape;162;g10dbcd113d2_1_512"/>
          <p:cNvSpPr txBox="1">
            <a:spLocks noGrp="1"/>
          </p:cNvSpPr>
          <p:nvPr>
            <p:ph type="title"/>
          </p:nvPr>
        </p:nvSpPr>
        <p:spPr>
          <a:xfrm>
            <a:off x="5785275" y="3392974"/>
            <a:ext cx="20850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None/>
              <a:defRPr sz="1300" i="0" u="none" strike="noStrike" cap="none">
                <a:solidFill>
                  <a:srgbClr val="52525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g10dbcd113d2_1_512"/>
          <p:cNvSpPr txBox="1">
            <a:spLocks noGrp="1"/>
          </p:cNvSpPr>
          <p:nvPr>
            <p:ph type="title" idx="2"/>
          </p:nvPr>
        </p:nvSpPr>
        <p:spPr>
          <a:xfrm>
            <a:off x="1273852" y="3392974"/>
            <a:ext cx="20850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None/>
              <a:defRPr sz="1300" i="0" u="none" strike="noStrike" cap="none">
                <a:solidFill>
                  <a:srgbClr val="52525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g10dbcd113d2_1_512"/>
          <p:cNvSpPr txBox="1">
            <a:spLocks noGrp="1"/>
          </p:cNvSpPr>
          <p:nvPr>
            <p:ph type="title" idx="3"/>
          </p:nvPr>
        </p:nvSpPr>
        <p:spPr>
          <a:xfrm>
            <a:off x="552727" y="511050"/>
            <a:ext cx="1936800" cy="6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  <p:sp>
        <p:nvSpPr>
          <p:cNvPr id="165" name="Google Shape;165;g10dbcd113d2_1_512"/>
          <p:cNvSpPr/>
          <p:nvPr/>
        </p:nvSpPr>
        <p:spPr>
          <a:xfrm>
            <a:off x="253713" y="-745915"/>
            <a:ext cx="2619300" cy="3156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66" name="Google Shape;166;g10dbcd113d2_1_512"/>
          <p:cNvSpPr txBox="1">
            <a:spLocks noGrp="1"/>
          </p:cNvSpPr>
          <p:nvPr>
            <p:ph type="subTitle" idx="1"/>
          </p:nvPr>
        </p:nvSpPr>
        <p:spPr>
          <a:xfrm>
            <a:off x="980175" y="3695474"/>
            <a:ext cx="2674800" cy="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g10dbcd113d2_1_512"/>
          <p:cNvSpPr txBox="1">
            <a:spLocks noGrp="1"/>
          </p:cNvSpPr>
          <p:nvPr>
            <p:ph type="subTitle" idx="4"/>
          </p:nvPr>
        </p:nvSpPr>
        <p:spPr>
          <a:xfrm>
            <a:off x="5491713" y="3695474"/>
            <a:ext cx="2674800" cy="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8">
          <p15:clr>
            <a:srgbClr val="F9AD4C"/>
          </p15:clr>
        </p15:guide>
        <p15:guide id="2" orient="horz" pos="348">
          <p15:clr>
            <a:srgbClr val="F9AD4C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HREE COLUMNS">
  <p:cSld name="Title 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10dbcd113d2_1_522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0dbcd113d2_1_522"/>
          <p:cNvSpPr/>
          <p:nvPr/>
        </p:nvSpPr>
        <p:spPr>
          <a:xfrm>
            <a:off x="3315199" y="511050"/>
            <a:ext cx="2400300" cy="2014538"/>
          </a:xfrm>
          <a:custGeom>
            <a:avLst/>
            <a:gdLst/>
            <a:ahLst/>
            <a:cxnLst/>
            <a:rect l="l" t="t" r="r" b="b"/>
            <a:pathLst>
              <a:path w="3429000" h="3429000" extrusionOk="0">
                <a:moveTo>
                  <a:pt x="0" y="3428834"/>
                </a:moveTo>
                <a:lnTo>
                  <a:pt x="3428822" y="3428834"/>
                </a:lnTo>
                <a:lnTo>
                  <a:pt x="3428822" y="0"/>
                </a:lnTo>
                <a:lnTo>
                  <a:pt x="0" y="0"/>
                </a:lnTo>
                <a:lnTo>
                  <a:pt x="0" y="34288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71" name="Google Shape;171;g10dbcd113d2_1_522"/>
          <p:cNvSpPr/>
          <p:nvPr/>
        </p:nvSpPr>
        <p:spPr>
          <a:xfrm>
            <a:off x="3315201" y="2802200"/>
            <a:ext cx="2400300" cy="2014538"/>
          </a:xfrm>
          <a:custGeom>
            <a:avLst/>
            <a:gdLst/>
            <a:ahLst/>
            <a:cxnLst/>
            <a:rect l="l" t="t" r="r" b="b"/>
            <a:pathLst>
              <a:path w="3429000" h="3429000" extrusionOk="0">
                <a:moveTo>
                  <a:pt x="0" y="3428834"/>
                </a:moveTo>
                <a:lnTo>
                  <a:pt x="3428822" y="3428834"/>
                </a:lnTo>
                <a:lnTo>
                  <a:pt x="3428822" y="0"/>
                </a:lnTo>
                <a:lnTo>
                  <a:pt x="0" y="0"/>
                </a:lnTo>
                <a:lnTo>
                  <a:pt x="0" y="34288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72" name="Google Shape;172;g10dbcd113d2_1_522"/>
          <p:cNvSpPr/>
          <p:nvPr/>
        </p:nvSpPr>
        <p:spPr>
          <a:xfrm>
            <a:off x="5930176" y="2802175"/>
            <a:ext cx="2400300" cy="2014538"/>
          </a:xfrm>
          <a:custGeom>
            <a:avLst/>
            <a:gdLst/>
            <a:ahLst/>
            <a:cxnLst/>
            <a:rect l="l" t="t" r="r" b="b"/>
            <a:pathLst>
              <a:path w="3429000" h="3429000" extrusionOk="0">
                <a:moveTo>
                  <a:pt x="0" y="3428834"/>
                </a:moveTo>
                <a:lnTo>
                  <a:pt x="3428822" y="3428834"/>
                </a:lnTo>
                <a:lnTo>
                  <a:pt x="3428822" y="0"/>
                </a:lnTo>
                <a:lnTo>
                  <a:pt x="0" y="0"/>
                </a:lnTo>
                <a:lnTo>
                  <a:pt x="0" y="34288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73" name="Google Shape;173;g10dbcd113d2_1_522"/>
          <p:cNvSpPr txBox="1">
            <a:spLocks noGrp="1"/>
          </p:cNvSpPr>
          <p:nvPr>
            <p:ph type="title"/>
          </p:nvPr>
        </p:nvSpPr>
        <p:spPr>
          <a:xfrm>
            <a:off x="3725617" y="1204557"/>
            <a:ext cx="15822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 i="0" u="none" strike="noStrike" cap="none">
                <a:solidFill>
                  <a:srgbClr val="52525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g10dbcd113d2_1_522"/>
          <p:cNvSpPr txBox="1">
            <a:spLocks noGrp="1"/>
          </p:cNvSpPr>
          <p:nvPr>
            <p:ph type="title" idx="2"/>
          </p:nvPr>
        </p:nvSpPr>
        <p:spPr>
          <a:xfrm>
            <a:off x="552729" y="511049"/>
            <a:ext cx="3846900" cy="6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  <p:sp>
        <p:nvSpPr>
          <p:cNvPr id="175" name="Google Shape;175;g10dbcd113d2_1_522"/>
          <p:cNvSpPr/>
          <p:nvPr/>
        </p:nvSpPr>
        <p:spPr>
          <a:xfrm>
            <a:off x="253713" y="-745915"/>
            <a:ext cx="2619300" cy="3156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76" name="Google Shape;176;g10dbcd113d2_1_522"/>
          <p:cNvSpPr txBox="1">
            <a:spLocks noGrp="1"/>
          </p:cNvSpPr>
          <p:nvPr>
            <p:ph type="subTitle" idx="1"/>
          </p:nvPr>
        </p:nvSpPr>
        <p:spPr>
          <a:xfrm>
            <a:off x="3460074" y="1505100"/>
            <a:ext cx="2113200" cy="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77" name="Google Shape;177;g10dbcd113d2_1_522"/>
          <p:cNvSpPr txBox="1">
            <a:spLocks noGrp="1"/>
          </p:cNvSpPr>
          <p:nvPr>
            <p:ph type="title" idx="3"/>
          </p:nvPr>
        </p:nvSpPr>
        <p:spPr>
          <a:xfrm>
            <a:off x="3732071" y="3492632"/>
            <a:ext cx="15822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 i="0" u="none" strike="noStrike" cap="none">
                <a:solidFill>
                  <a:srgbClr val="52525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g10dbcd113d2_1_522"/>
          <p:cNvSpPr txBox="1">
            <a:spLocks noGrp="1"/>
          </p:cNvSpPr>
          <p:nvPr>
            <p:ph type="subTitle" idx="4"/>
          </p:nvPr>
        </p:nvSpPr>
        <p:spPr>
          <a:xfrm>
            <a:off x="3467287" y="3793175"/>
            <a:ext cx="2113200" cy="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79" name="Google Shape;179;g10dbcd113d2_1_522"/>
          <p:cNvSpPr txBox="1">
            <a:spLocks noGrp="1"/>
          </p:cNvSpPr>
          <p:nvPr>
            <p:ph type="title" idx="5"/>
          </p:nvPr>
        </p:nvSpPr>
        <p:spPr>
          <a:xfrm>
            <a:off x="6339219" y="3492632"/>
            <a:ext cx="15822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 i="0" u="none" strike="noStrike" cap="none">
                <a:solidFill>
                  <a:srgbClr val="52525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g10dbcd113d2_1_522"/>
          <p:cNvSpPr txBox="1">
            <a:spLocks noGrp="1"/>
          </p:cNvSpPr>
          <p:nvPr>
            <p:ph type="subTitle" idx="6"/>
          </p:nvPr>
        </p:nvSpPr>
        <p:spPr>
          <a:xfrm>
            <a:off x="6073726" y="3793175"/>
            <a:ext cx="2113200" cy="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g10dbcd113d2_1_522"/>
          <p:cNvSpPr/>
          <p:nvPr/>
        </p:nvSpPr>
        <p:spPr>
          <a:xfrm>
            <a:off x="5959426" y="511050"/>
            <a:ext cx="2400300" cy="2014538"/>
          </a:xfrm>
          <a:custGeom>
            <a:avLst/>
            <a:gdLst/>
            <a:ahLst/>
            <a:cxnLst/>
            <a:rect l="l" t="t" r="r" b="b"/>
            <a:pathLst>
              <a:path w="3429000" h="3429000" extrusionOk="0">
                <a:moveTo>
                  <a:pt x="0" y="3428834"/>
                </a:moveTo>
                <a:lnTo>
                  <a:pt x="3428822" y="3428834"/>
                </a:lnTo>
                <a:lnTo>
                  <a:pt x="3428822" y="0"/>
                </a:lnTo>
                <a:lnTo>
                  <a:pt x="0" y="0"/>
                </a:lnTo>
                <a:lnTo>
                  <a:pt x="0" y="34288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82" name="Google Shape;182;g10dbcd113d2_1_522"/>
          <p:cNvSpPr txBox="1">
            <a:spLocks noGrp="1"/>
          </p:cNvSpPr>
          <p:nvPr>
            <p:ph type="title" idx="7"/>
          </p:nvPr>
        </p:nvSpPr>
        <p:spPr>
          <a:xfrm>
            <a:off x="6301119" y="1201507"/>
            <a:ext cx="1582200" cy="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 i="0" u="none" strike="noStrike" cap="none">
                <a:solidFill>
                  <a:srgbClr val="52525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400"/>
              <a:buNone/>
              <a:defRPr sz="1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g10dbcd113d2_1_522"/>
          <p:cNvSpPr txBox="1">
            <a:spLocks noGrp="1"/>
          </p:cNvSpPr>
          <p:nvPr>
            <p:ph type="subTitle" idx="8"/>
          </p:nvPr>
        </p:nvSpPr>
        <p:spPr>
          <a:xfrm>
            <a:off x="6035626" y="1505100"/>
            <a:ext cx="2113200" cy="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CUSTOM_5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dbcd113d2_1_538"/>
          <p:cNvSpPr txBox="1">
            <a:spLocks noGrp="1"/>
          </p:cNvSpPr>
          <p:nvPr>
            <p:ph type="title"/>
          </p:nvPr>
        </p:nvSpPr>
        <p:spPr>
          <a:xfrm>
            <a:off x="1617575" y="2052053"/>
            <a:ext cx="5908800" cy="10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CUSTOM_6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dbcd113d2_1_540"/>
          <p:cNvSpPr/>
          <p:nvPr/>
        </p:nvSpPr>
        <p:spPr>
          <a:xfrm>
            <a:off x="490716" y="454911"/>
            <a:ext cx="8182464" cy="4234931"/>
          </a:xfrm>
          <a:custGeom>
            <a:avLst/>
            <a:gdLst/>
            <a:ahLst/>
            <a:cxnLst/>
            <a:rect l="l" t="t" r="r" b="b"/>
            <a:pathLst>
              <a:path w="15511780" h="8028305" extrusionOk="0">
                <a:moveTo>
                  <a:pt x="15511310" y="8028254"/>
                </a:moveTo>
                <a:lnTo>
                  <a:pt x="0" y="8028254"/>
                </a:lnTo>
                <a:lnTo>
                  <a:pt x="0" y="0"/>
                </a:lnTo>
                <a:lnTo>
                  <a:pt x="15511310" y="0"/>
                </a:lnTo>
                <a:lnTo>
                  <a:pt x="15511310" y="8028254"/>
                </a:lnTo>
                <a:close/>
              </a:path>
            </a:pathLst>
          </a:custGeom>
          <a:solidFill>
            <a:srgbClr val="F0EE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88" name="Google Shape;188;g10dbcd113d2_1_540"/>
          <p:cNvSpPr/>
          <p:nvPr/>
        </p:nvSpPr>
        <p:spPr>
          <a:xfrm>
            <a:off x="1100016" y="-76979"/>
            <a:ext cx="7149440" cy="3611423"/>
          </a:xfrm>
          <a:custGeom>
            <a:avLst/>
            <a:gdLst/>
            <a:ahLst/>
            <a:cxnLst/>
            <a:rect l="l" t="t" r="r" b="b"/>
            <a:pathLst>
              <a:path w="13553440" h="6687820" extrusionOk="0">
                <a:moveTo>
                  <a:pt x="0" y="6687426"/>
                </a:moveTo>
                <a:lnTo>
                  <a:pt x="13553414" y="6687426"/>
                </a:lnTo>
                <a:lnTo>
                  <a:pt x="13553414" y="0"/>
                </a:lnTo>
                <a:lnTo>
                  <a:pt x="0" y="0"/>
                </a:lnTo>
                <a:lnTo>
                  <a:pt x="0" y="6687426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89" name="Google Shape;189;g10dbcd113d2_1_540"/>
          <p:cNvSpPr txBox="1">
            <a:spLocks noGrp="1"/>
          </p:cNvSpPr>
          <p:nvPr>
            <p:ph type="title"/>
          </p:nvPr>
        </p:nvSpPr>
        <p:spPr>
          <a:xfrm>
            <a:off x="762378" y="2087095"/>
            <a:ext cx="7632600" cy="96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7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SUBTITLE ">
  <p:cSld name="CUSTOM_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543000" y="3362450"/>
            <a:ext cx="8058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subTitle" idx="1"/>
          </p:nvPr>
        </p:nvSpPr>
        <p:spPr>
          <a:xfrm>
            <a:off x="1636200" y="4104225"/>
            <a:ext cx="5871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11">
          <p15:clr>
            <a:srgbClr val="F9AD4C"/>
          </p15:clr>
        </p15:guide>
        <p15:guide id="2" orient="horz" pos="2676">
          <p15:clr>
            <a:srgbClr val="F9AD4C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1">
  <p:cSld name="CUSTOM_7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dbcd113d2_1_544"/>
          <p:cNvSpPr/>
          <p:nvPr/>
        </p:nvSpPr>
        <p:spPr>
          <a:xfrm>
            <a:off x="260776" y="241102"/>
            <a:ext cx="8622300" cy="7434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92" name="Google Shape;192;g10dbcd113d2_1_544"/>
          <p:cNvSpPr txBox="1">
            <a:spLocks noGrp="1"/>
          </p:cNvSpPr>
          <p:nvPr>
            <p:ph type="title"/>
          </p:nvPr>
        </p:nvSpPr>
        <p:spPr>
          <a:xfrm>
            <a:off x="552729" y="511049"/>
            <a:ext cx="6435900" cy="6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2">
  <p:cSld name="CUSTOM_7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dbcd113d2_1_547"/>
          <p:cNvSpPr/>
          <p:nvPr/>
        </p:nvSpPr>
        <p:spPr>
          <a:xfrm>
            <a:off x="260776" y="241102"/>
            <a:ext cx="1765800" cy="18357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195" name="Google Shape;195;g10dbcd113d2_1_547"/>
          <p:cNvSpPr txBox="1">
            <a:spLocks noGrp="1"/>
          </p:cNvSpPr>
          <p:nvPr>
            <p:ph type="title"/>
          </p:nvPr>
        </p:nvSpPr>
        <p:spPr>
          <a:xfrm>
            <a:off x="552729" y="511049"/>
            <a:ext cx="1403100" cy="6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UBTITLE">
  <p:cSld name="CUSTOM_9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dbcd113d2_1_550"/>
          <p:cNvSpPr/>
          <p:nvPr/>
        </p:nvSpPr>
        <p:spPr>
          <a:xfrm>
            <a:off x="1614" y="0"/>
            <a:ext cx="9142500" cy="5143500"/>
          </a:xfrm>
          <a:prstGeom prst="rect">
            <a:avLst/>
          </a:prstGeom>
          <a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98" name="Google Shape;198;g10dbcd113d2_1_550"/>
          <p:cNvSpPr/>
          <p:nvPr/>
        </p:nvSpPr>
        <p:spPr>
          <a:xfrm>
            <a:off x="2496480" y="0"/>
            <a:ext cx="4220528" cy="5145024"/>
          </a:xfrm>
          <a:custGeom>
            <a:avLst/>
            <a:gdLst/>
            <a:ahLst/>
            <a:cxnLst/>
            <a:rect l="l" t="t" r="r" b="b"/>
            <a:pathLst>
              <a:path w="8001000" h="9753600" extrusionOk="0">
                <a:moveTo>
                  <a:pt x="0" y="0"/>
                </a:moveTo>
                <a:lnTo>
                  <a:pt x="8000491" y="0"/>
                </a:lnTo>
                <a:lnTo>
                  <a:pt x="8000491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99" name="Google Shape;199;g10dbcd113d2_1_550"/>
          <p:cNvSpPr txBox="1">
            <a:spLocks noGrp="1"/>
          </p:cNvSpPr>
          <p:nvPr>
            <p:ph type="subTitle" idx="1"/>
          </p:nvPr>
        </p:nvSpPr>
        <p:spPr>
          <a:xfrm>
            <a:off x="2945488" y="3082991"/>
            <a:ext cx="3322500" cy="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00" name="Google Shape;200;g10dbcd113d2_1_550"/>
          <p:cNvSpPr txBox="1">
            <a:spLocks noGrp="1"/>
          </p:cNvSpPr>
          <p:nvPr>
            <p:ph type="title" hasCustomPrompt="1"/>
          </p:nvPr>
        </p:nvSpPr>
        <p:spPr>
          <a:xfrm>
            <a:off x="1587750" y="1610796"/>
            <a:ext cx="5968500" cy="111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33">
          <p15:clr>
            <a:srgbClr val="FA7B17"/>
          </p15:clr>
        </p15:guide>
        <p15:guide id="2" orient="horz" pos="1620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SUBTITLES">
  <p:cSld name="CUSTOM_10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dbcd113d2_1_555"/>
          <p:cNvSpPr/>
          <p:nvPr/>
        </p:nvSpPr>
        <p:spPr>
          <a:xfrm>
            <a:off x="2496480" y="0"/>
            <a:ext cx="4220528" cy="5145024"/>
          </a:xfrm>
          <a:custGeom>
            <a:avLst/>
            <a:gdLst/>
            <a:ahLst/>
            <a:cxnLst/>
            <a:rect l="l" t="t" r="r" b="b"/>
            <a:pathLst>
              <a:path w="8001000" h="9753600" extrusionOk="0">
                <a:moveTo>
                  <a:pt x="0" y="0"/>
                </a:moveTo>
                <a:lnTo>
                  <a:pt x="8000491" y="0"/>
                </a:lnTo>
                <a:lnTo>
                  <a:pt x="8000491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373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203" name="Google Shape;203;g10dbcd113d2_1_555"/>
          <p:cNvSpPr txBox="1">
            <a:spLocks noGrp="1"/>
          </p:cNvSpPr>
          <p:nvPr>
            <p:ph type="subTitle" idx="1"/>
          </p:nvPr>
        </p:nvSpPr>
        <p:spPr>
          <a:xfrm>
            <a:off x="2706750" y="1602100"/>
            <a:ext cx="3800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g10dbcd113d2_1_555"/>
          <p:cNvSpPr txBox="1">
            <a:spLocks noGrp="1"/>
          </p:cNvSpPr>
          <p:nvPr>
            <p:ph type="subTitle" idx="2"/>
          </p:nvPr>
        </p:nvSpPr>
        <p:spPr>
          <a:xfrm>
            <a:off x="2706750" y="2830369"/>
            <a:ext cx="3800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5" name="Google Shape;205;g10dbcd113d2_1_555"/>
          <p:cNvSpPr txBox="1">
            <a:spLocks noGrp="1"/>
          </p:cNvSpPr>
          <p:nvPr>
            <p:ph type="subTitle" idx="3"/>
          </p:nvPr>
        </p:nvSpPr>
        <p:spPr>
          <a:xfrm>
            <a:off x="2706750" y="4045475"/>
            <a:ext cx="3800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6" name="Google Shape;206;g10dbcd113d2_1_555"/>
          <p:cNvSpPr txBox="1">
            <a:spLocks noGrp="1"/>
          </p:cNvSpPr>
          <p:nvPr>
            <p:ph type="title" hasCustomPrompt="1"/>
          </p:nvPr>
        </p:nvSpPr>
        <p:spPr>
          <a:xfrm>
            <a:off x="1587750" y="940196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07" name="Google Shape;207;g10dbcd113d2_1_555"/>
          <p:cNvSpPr txBox="1">
            <a:spLocks noGrp="1"/>
          </p:cNvSpPr>
          <p:nvPr>
            <p:ph type="title" idx="4" hasCustomPrompt="1"/>
          </p:nvPr>
        </p:nvSpPr>
        <p:spPr>
          <a:xfrm>
            <a:off x="1587750" y="2148443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08" name="Google Shape;208;g10dbcd113d2_1_555"/>
          <p:cNvSpPr txBox="1">
            <a:spLocks noGrp="1"/>
          </p:cNvSpPr>
          <p:nvPr>
            <p:ph type="title" idx="5" hasCustomPrompt="1"/>
          </p:nvPr>
        </p:nvSpPr>
        <p:spPr>
          <a:xfrm>
            <a:off x="1587750" y="3347668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3">
          <p15:clr>
            <a:srgbClr val="FA7B17"/>
          </p15:clr>
        </p15:guide>
        <p15:guide id="2" orient="horz" pos="1904">
          <p15:clr>
            <a:srgbClr val="FA7B17"/>
          </p15:clr>
        </p15:guide>
        <p15:guide id="3" orient="horz" pos="2664">
          <p15:clr>
            <a:srgbClr val="FA7B17"/>
          </p15:clr>
        </p15:guide>
        <p15:guide id="4" orient="horz" pos="936">
          <p15:clr>
            <a:srgbClr val="FA7B17"/>
          </p15:clr>
        </p15:guide>
        <p15:guide id="5" orient="horz" pos="1697">
          <p15:clr>
            <a:srgbClr val="FA7B17"/>
          </p15:clr>
        </p15:guide>
        <p15:guide id="6" orient="horz" pos="2457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dbcd113d2_1_563"/>
          <p:cNvSpPr/>
          <p:nvPr/>
        </p:nvSpPr>
        <p:spPr>
          <a:xfrm>
            <a:off x="-3587" y="-762"/>
            <a:ext cx="9151176" cy="5145024"/>
          </a:xfrm>
          <a:custGeom>
            <a:avLst/>
            <a:gdLst/>
            <a:ahLst/>
            <a:cxnLst/>
            <a:rect l="l" t="t" r="r" b="b"/>
            <a:pathLst>
              <a:path w="17348200" h="9753600" extrusionOk="0">
                <a:moveTo>
                  <a:pt x="0" y="9753600"/>
                </a:moveTo>
                <a:lnTo>
                  <a:pt x="17348200" y="9753600"/>
                </a:lnTo>
                <a:lnTo>
                  <a:pt x="173482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F0EEEB">
              <a:alpha val="2196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211" name="Google Shape;211;g10dbcd113d2_1_563"/>
          <p:cNvSpPr/>
          <p:nvPr/>
        </p:nvSpPr>
        <p:spPr>
          <a:xfrm>
            <a:off x="628198" y="555511"/>
            <a:ext cx="7930572" cy="4061085"/>
          </a:xfrm>
          <a:custGeom>
            <a:avLst/>
            <a:gdLst/>
            <a:ahLst/>
            <a:cxnLst/>
            <a:rect l="l" t="t" r="r" b="b"/>
            <a:pathLst>
              <a:path w="15034260" h="7698740" extrusionOk="0">
                <a:moveTo>
                  <a:pt x="15034234" y="7698447"/>
                </a:moveTo>
                <a:lnTo>
                  <a:pt x="0" y="7698447"/>
                </a:lnTo>
                <a:lnTo>
                  <a:pt x="0" y="0"/>
                </a:lnTo>
                <a:lnTo>
                  <a:pt x="15034234" y="0"/>
                </a:lnTo>
                <a:lnTo>
                  <a:pt x="15034234" y="7698447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212" name="Google Shape;212;g10dbcd113d2_1_563"/>
          <p:cNvSpPr txBox="1">
            <a:spLocks noGrp="1"/>
          </p:cNvSpPr>
          <p:nvPr>
            <p:ph type="title"/>
          </p:nvPr>
        </p:nvSpPr>
        <p:spPr>
          <a:xfrm>
            <a:off x="6476175" y="1994625"/>
            <a:ext cx="16065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 i="0" u="none" strike="noStrike" cap="none">
                <a:solidFill>
                  <a:srgbClr val="5252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g10dbcd113d2_1_563"/>
          <p:cNvSpPr txBox="1">
            <a:spLocks noGrp="1"/>
          </p:cNvSpPr>
          <p:nvPr>
            <p:ph type="subTitle" idx="1"/>
          </p:nvPr>
        </p:nvSpPr>
        <p:spPr>
          <a:xfrm>
            <a:off x="6476175" y="2830375"/>
            <a:ext cx="1606500" cy="109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dbcd113d2_1_568"/>
          <p:cNvSpPr/>
          <p:nvPr/>
        </p:nvSpPr>
        <p:spPr>
          <a:xfrm>
            <a:off x="-3587" y="5941"/>
            <a:ext cx="9151176" cy="5131626"/>
          </a:xfrm>
          <a:custGeom>
            <a:avLst/>
            <a:gdLst/>
            <a:ahLst/>
            <a:cxnLst/>
            <a:rect l="l" t="t" r="r" b="b"/>
            <a:pathLst>
              <a:path w="17348200" h="9728200" extrusionOk="0">
                <a:moveTo>
                  <a:pt x="0" y="9727755"/>
                </a:moveTo>
                <a:lnTo>
                  <a:pt x="0" y="0"/>
                </a:lnTo>
                <a:lnTo>
                  <a:pt x="17348200" y="0"/>
                </a:lnTo>
                <a:lnTo>
                  <a:pt x="17348200" y="9727755"/>
                </a:lnTo>
                <a:lnTo>
                  <a:pt x="0" y="9727755"/>
                </a:lnTo>
                <a:close/>
              </a:path>
            </a:pathLst>
          </a:custGeom>
          <a:solidFill>
            <a:srgbClr val="F0EEEB">
              <a:alpha val="2196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216" name="Google Shape;216;g10dbcd113d2_1_568"/>
          <p:cNvSpPr/>
          <p:nvPr/>
        </p:nvSpPr>
        <p:spPr>
          <a:xfrm>
            <a:off x="628198" y="555511"/>
            <a:ext cx="7930572" cy="4061085"/>
          </a:xfrm>
          <a:custGeom>
            <a:avLst/>
            <a:gdLst/>
            <a:ahLst/>
            <a:cxnLst/>
            <a:rect l="l" t="t" r="r" b="b"/>
            <a:pathLst>
              <a:path w="15034260" h="7698740" extrusionOk="0">
                <a:moveTo>
                  <a:pt x="15034234" y="7698447"/>
                </a:moveTo>
                <a:lnTo>
                  <a:pt x="0" y="7698447"/>
                </a:lnTo>
                <a:lnTo>
                  <a:pt x="0" y="0"/>
                </a:lnTo>
                <a:lnTo>
                  <a:pt x="15034234" y="0"/>
                </a:lnTo>
                <a:lnTo>
                  <a:pt x="15034234" y="7698447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217" name="Google Shape;217;g10dbcd113d2_1_568"/>
          <p:cNvSpPr txBox="1">
            <a:spLocks noGrp="1"/>
          </p:cNvSpPr>
          <p:nvPr>
            <p:ph type="title"/>
          </p:nvPr>
        </p:nvSpPr>
        <p:spPr>
          <a:xfrm>
            <a:off x="6476175" y="1994625"/>
            <a:ext cx="16065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None/>
              <a:defRPr sz="1900" i="0" u="none" strike="noStrike" cap="none">
                <a:solidFill>
                  <a:srgbClr val="5252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g10dbcd113d2_1_568"/>
          <p:cNvSpPr txBox="1">
            <a:spLocks noGrp="1"/>
          </p:cNvSpPr>
          <p:nvPr>
            <p:ph type="subTitle" idx="1"/>
          </p:nvPr>
        </p:nvSpPr>
        <p:spPr>
          <a:xfrm>
            <a:off x="6476175" y="2830375"/>
            <a:ext cx="1606500" cy="109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zinieki GREEN">
  <p:cSld name="CUSTOM_13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AST TITTLE 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title"/>
          </p:nvPr>
        </p:nvSpPr>
        <p:spPr>
          <a:xfrm>
            <a:off x="412076" y="-168328"/>
            <a:ext cx="8319900" cy="23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5600"/>
              <a:buNone/>
              <a:defRPr sz="5600" i="0" u="none" strike="noStrike" cap="none">
                <a:solidFill>
                  <a:srgbClr val="52525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Roboto Condensed"/>
              <a:buNone/>
              <a:defRPr sz="900">
                <a:solidFill>
                  <a:srgbClr val="52525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ubTitle" idx="1"/>
          </p:nvPr>
        </p:nvSpPr>
        <p:spPr>
          <a:xfrm>
            <a:off x="3108875" y="2444850"/>
            <a:ext cx="29262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/>
          <p:nvPr/>
        </p:nvSpPr>
        <p:spPr>
          <a:xfrm>
            <a:off x="0" y="908575"/>
            <a:ext cx="8182464" cy="4234931"/>
          </a:xfrm>
          <a:custGeom>
            <a:avLst/>
            <a:gdLst/>
            <a:ahLst/>
            <a:cxnLst/>
            <a:rect l="l" t="t" r="r" b="b"/>
            <a:pathLst>
              <a:path w="15511780" h="8028305" extrusionOk="0">
                <a:moveTo>
                  <a:pt x="0" y="8027733"/>
                </a:moveTo>
                <a:lnTo>
                  <a:pt x="15511310" y="8027733"/>
                </a:lnTo>
                <a:lnTo>
                  <a:pt x="15511310" y="0"/>
                </a:lnTo>
                <a:lnTo>
                  <a:pt x="0" y="0"/>
                </a:lnTo>
                <a:lnTo>
                  <a:pt x="0" y="8027733"/>
                </a:lnTo>
                <a:close/>
              </a:path>
            </a:pathLst>
          </a:custGeom>
          <a:solidFill>
            <a:srgbClr val="F8FAF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3"/>
          <p:cNvSpPr/>
          <p:nvPr/>
        </p:nvSpPr>
        <p:spPr>
          <a:xfrm>
            <a:off x="550911" y="-81105"/>
            <a:ext cx="4299600" cy="4489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1042037" y="3436014"/>
            <a:ext cx="55890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300"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subTitle" idx="1"/>
          </p:nvPr>
        </p:nvSpPr>
        <p:spPr>
          <a:xfrm>
            <a:off x="1042025" y="2390452"/>
            <a:ext cx="2926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56">
          <p15:clr>
            <a:srgbClr val="F9AD4C"/>
          </p15:clr>
        </p15:guide>
        <p15:guide id="2" orient="horz" pos="1595">
          <p15:clr>
            <a:srgbClr val="F9AD4C"/>
          </p15:clr>
        </p15:guide>
        <p15:guide id="3" orient="horz" pos="2278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AND">
  <p:cSld name="CUSTOM_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>
            <a:off x="4337875" y="2473474"/>
            <a:ext cx="51522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200"/>
              <a:buNone/>
              <a:defRPr sz="3200" i="0" u="none" strike="noStrike" cap="none">
                <a:solidFill>
                  <a:srgbClr val="52525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4"/>
          <p:cNvSpPr/>
          <p:nvPr/>
        </p:nvSpPr>
        <p:spPr>
          <a:xfrm rot="10800000">
            <a:off x="6601542" y="-54587"/>
            <a:ext cx="623824" cy="2465603"/>
          </a:xfrm>
          <a:custGeom>
            <a:avLst/>
            <a:gdLst/>
            <a:ahLst/>
            <a:cxnLst/>
            <a:rect l="l" t="t" r="r" b="b"/>
            <a:pathLst>
              <a:path w="974725" h="6322059" extrusionOk="0">
                <a:moveTo>
                  <a:pt x="0" y="6321767"/>
                </a:moveTo>
                <a:lnTo>
                  <a:pt x="0" y="0"/>
                </a:lnTo>
                <a:lnTo>
                  <a:pt x="974598" y="0"/>
                </a:lnTo>
                <a:lnTo>
                  <a:pt x="974598" y="6321767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4"/>
          <p:cNvSpPr txBox="1">
            <a:spLocks noGrp="1"/>
          </p:cNvSpPr>
          <p:nvPr>
            <p:ph type="subTitle" idx="1"/>
          </p:nvPr>
        </p:nvSpPr>
        <p:spPr>
          <a:xfrm>
            <a:off x="5252250" y="3596700"/>
            <a:ext cx="33225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title" idx="2"/>
          </p:nvPr>
        </p:nvSpPr>
        <p:spPr>
          <a:xfrm>
            <a:off x="6491965" y="1919276"/>
            <a:ext cx="8430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AND 1">
  <p:cSld name="CUSTOM_3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/>
          <p:nvPr/>
        </p:nvSpPr>
        <p:spPr>
          <a:xfrm rot="-5400000">
            <a:off x="7614958" y="662468"/>
            <a:ext cx="623824" cy="2734291"/>
          </a:xfrm>
          <a:custGeom>
            <a:avLst/>
            <a:gdLst/>
            <a:ahLst/>
            <a:cxnLst/>
            <a:rect l="l" t="t" r="r" b="b"/>
            <a:pathLst>
              <a:path w="974725" h="6322059" extrusionOk="0">
                <a:moveTo>
                  <a:pt x="0" y="6321767"/>
                </a:moveTo>
                <a:lnTo>
                  <a:pt x="0" y="0"/>
                </a:lnTo>
                <a:lnTo>
                  <a:pt x="974598" y="0"/>
                </a:lnTo>
                <a:lnTo>
                  <a:pt x="974598" y="6321767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5"/>
          <p:cNvSpPr txBox="1">
            <a:spLocks noGrp="1"/>
          </p:cNvSpPr>
          <p:nvPr>
            <p:ph type="title"/>
          </p:nvPr>
        </p:nvSpPr>
        <p:spPr>
          <a:xfrm>
            <a:off x="4998625" y="2697525"/>
            <a:ext cx="46758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200"/>
              <a:buNone/>
              <a:defRPr sz="3200" i="0" u="none" strike="noStrike" cap="none">
                <a:solidFill>
                  <a:srgbClr val="52525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subTitle" idx="1"/>
          </p:nvPr>
        </p:nvSpPr>
        <p:spPr>
          <a:xfrm>
            <a:off x="4998625" y="3846948"/>
            <a:ext cx="33225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title" idx="2"/>
          </p:nvPr>
        </p:nvSpPr>
        <p:spPr>
          <a:xfrm>
            <a:off x="6689540" y="1766514"/>
            <a:ext cx="8430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AND 1 1">
  <p:cSld name="CUSTOM_3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/>
          <p:nvPr/>
        </p:nvSpPr>
        <p:spPr>
          <a:xfrm rot="5400000" flipH="1">
            <a:off x="986563" y="695100"/>
            <a:ext cx="623824" cy="2686875"/>
          </a:xfrm>
          <a:custGeom>
            <a:avLst/>
            <a:gdLst/>
            <a:ahLst/>
            <a:cxnLst/>
            <a:rect l="l" t="t" r="r" b="b"/>
            <a:pathLst>
              <a:path w="974725" h="6322059" extrusionOk="0">
                <a:moveTo>
                  <a:pt x="0" y="6321767"/>
                </a:moveTo>
                <a:lnTo>
                  <a:pt x="0" y="0"/>
                </a:lnTo>
                <a:lnTo>
                  <a:pt x="974598" y="0"/>
                </a:lnTo>
                <a:lnTo>
                  <a:pt x="974598" y="6321767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1165682" y="2697525"/>
            <a:ext cx="46758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3200"/>
              <a:buNone/>
              <a:defRPr sz="3200" i="0" u="none" strike="noStrike" cap="none">
                <a:solidFill>
                  <a:srgbClr val="52525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None/>
              <a:defRPr sz="2400">
                <a:solidFill>
                  <a:srgbClr val="52525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subTitle" idx="1"/>
          </p:nvPr>
        </p:nvSpPr>
        <p:spPr>
          <a:xfrm>
            <a:off x="1165682" y="3846948"/>
            <a:ext cx="33225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title" idx="2"/>
          </p:nvPr>
        </p:nvSpPr>
        <p:spPr>
          <a:xfrm>
            <a:off x="1626575" y="1766514"/>
            <a:ext cx="8430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44">
          <p15:clr>
            <a:srgbClr val="FA7B17"/>
          </p15:clr>
        </p15:guide>
        <p15:guide id="2" orient="horz" pos="1404">
          <p15:clr>
            <a:srgbClr val="FA7B17"/>
          </p15:clr>
        </p15:guide>
        <p15:guide id="3" pos="751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">
  <p:cSld name="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/>
          <p:nvPr/>
        </p:nvSpPr>
        <p:spPr>
          <a:xfrm>
            <a:off x="967955" y="909821"/>
            <a:ext cx="8182464" cy="4234931"/>
          </a:xfrm>
          <a:custGeom>
            <a:avLst/>
            <a:gdLst/>
            <a:ahLst/>
            <a:cxnLst/>
            <a:rect l="l" t="t" r="r" b="b"/>
            <a:pathLst>
              <a:path w="15511780" h="8028305" extrusionOk="0">
                <a:moveTo>
                  <a:pt x="0" y="8027733"/>
                </a:moveTo>
                <a:lnTo>
                  <a:pt x="15511310" y="8027733"/>
                </a:lnTo>
                <a:lnTo>
                  <a:pt x="15511310" y="0"/>
                </a:lnTo>
                <a:lnTo>
                  <a:pt x="0" y="0"/>
                </a:lnTo>
                <a:lnTo>
                  <a:pt x="0" y="8027733"/>
                </a:lnTo>
                <a:close/>
              </a:path>
            </a:pathLst>
          </a:custGeom>
          <a:solidFill>
            <a:srgbClr val="F0EE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7"/>
          <p:cNvSpPr/>
          <p:nvPr/>
        </p:nvSpPr>
        <p:spPr>
          <a:xfrm>
            <a:off x="6099378" y="-81105"/>
            <a:ext cx="2780100" cy="34401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4770290" y="1417012"/>
            <a:ext cx="3846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1"/>
          </p:nvPr>
        </p:nvSpPr>
        <p:spPr>
          <a:xfrm>
            <a:off x="1443004" y="3037170"/>
            <a:ext cx="51738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3">
          <p15:clr>
            <a:srgbClr val="F9AD4C"/>
          </p15:clr>
        </p15:guide>
        <p15:guide id="2" pos="5427">
          <p15:clr>
            <a:srgbClr val="F9AD4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3762117" y="1276993"/>
            <a:ext cx="1686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3800" b="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 b="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 b="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 b="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 b="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 b="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 b="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 b="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 b="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792791" y="509322"/>
            <a:ext cx="2515500" cy="4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"/>
              <a:buNone/>
              <a:defRPr sz="1300" b="0" i="0" u="none" strike="noStrike" cap="none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"/>
              <a:buNone/>
              <a:defRPr sz="1300" b="0" i="0" u="none" strike="noStrike" cap="none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"/>
              <a:buNone/>
              <a:defRPr sz="1300" b="0" i="0" u="none" strike="noStrike" cap="none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"/>
              <a:buNone/>
              <a:defRPr sz="1300" b="0" i="0" u="none" strike="noStrike" cap="none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"/>
              <a:buNone/>
              <a:defRPr sz="1300" b="0" i="0" u="none" strike="noStrike" cap="none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"/>
              <a:buNone/>
              <a:defRPr sz="1300" b="0" i="0" u="none" strike="noStrike" cap="none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"/>
              <a:buNone/>
              <a:defRPr sz="1300" b="0" i="0" u="none" strike="noStrike" cap="none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"/>
              <a:buNone/>
              <a:defRPr sz="1300" b="0" i="0" u="none" strike="noStrike" cap="none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"/>
              <a:buNone/>
              <a:defRPr sz="1300" b="0" i="0" u="none" strike="noStrike" cap="none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dbcd113d2_1_460"/>
          <p:cNvSpPr txBox="1">
            <a:spLocks noGrp="1"/>
          </p:cNvSpPr>
          <p:nvPr>
            <p:ph type="title"/>
          </p:nvPr>
        </p:nvSpPr>
        <p:spPr>
          <a:xfrm>
            <a:off x="3762117" y="1276993"/>
            <a:ext cx="1686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380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8" name="Google Shape;108;g10dbcd113d2_1_460"/>
          <p:cNvSpPr txBox="1">
            <a:spLocks noGrp="1"/>
          </p:cNvSpPr>
          <p:nvPr>
            <p:ph type="body" idx="1"/>
          </p:nvPr>
        </p:nvSpPr>
        <p:spPr>
          <a:xfrm>
            <a:off x="792791" y="509322"/>
            <a:ext cx="2515500" cy="4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Light"/>
              <a:buNone/>
              <a:defRPr sz="1300" i="0" u="none" strike="noStrike" cap="none">
                <a:solidFill>
                  <a:srgbClr val="525252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g10dbcd113d2_1_460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9pPr>
          </a:lstStyle>
          <a:p>
            <a:endParaRPr/>
          </a:p>
        </p:txBody>
      </p:sp>
      <p:sp>
        <p:nvSpPr>
          <p:cNvPr id="110" name="Google Shape;110;g10dbcd113d2_1_46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9pPr>
          </a:lstStyle>
          <a:p>
            <a:endParaRPr/>
          </a:p>
        </p:txBody>
      </p:sp>
      <p:sp>
        <p:nvSpPr>
          <p:cNvPr id="111" name="Google Shape;111;g10dbcd113d2_1_46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ezinieku.apkaime@gmail.com" TargetMode="External"/><Relationship Id="rId4" Type="http://schemas.openxmlformats.org/officeDocument/2006/relationships/hyperlink" Target="http://www.mezinieki.l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10dbcd113d2_1_11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0850"/>
            <a:ext cx="9144000" cy="18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10dbcd113d2_1_112"/>
          <p:cNvSpPr txBox="1">
            <a:spLocks noGrp="1"/>
          </p:cNvSpPr>
          <p:nvPr>
            <p:ph type="title"/>
          </p:nvPr>
        </p:nvSpPr>
        <p:spPr>
          <a:xfrm>
            <a:off x="1509200" y="559075"/>
            <a:ext cx="6191400" cy="1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lv-LV" sz="2800" dirty="0"/>
            </a:br>
            <a:r>
              <a:rPr lang="lv-LV" sz="3600" dirty="0"/>
              <a:t>KOPIENA – VIDE, KUR AUGT KOPĀ</a:t>
            </a:r>
            <a:br>
              <a:rPr lang="lv-LV" sz="2800" dirty="0"/>
            </a:br>
            <a:r>
              <a:rPr lang="lv-LV" sz="2800" dirty="0"/>
              <a:t>(</a:t>
            </a:r>
            <a:r>
              <a:rPr lang="en-US" sz="2800" dirty="0"/>
              <a:t>MEŽINIEKU KOPIENAS PIEREDZE</a:t>
            </a:r>
            <a:r>
              <a:rPr lang="lv-LV" sz="2800" dirty="0"/>
              <a:t>)</a:t>
            </a:r>
            <a:endParaRPr sz="28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dirty="0"/>
              <a:t> </a:t>
            </a:r>
            <a:br>
              <a:rPr lang="en-US" sz="3800" dirty="0"/>
            </a:br>
            <a:r>
              <a:rPr lang="lv-LV" sz="2400" dirty="0"/>
              <a:t>projektu vadītāja Inese Kukle</a:t>
            </a:r>
            <a:endParaRPr sz="2400" dirty="0"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226" name="Google Shape;226;g10dbcd113d2_1_112"/>
          <p:cNvSpPr txBox="1">
            <a:spLocks noGrp="1"/>
          </p:cNvSpPr>
          <p:nvPr>
            <p:ph type="subTitle" idx="1"/>
          </p:nvPr>
        </p:nvSpPr>
        <p:spPr>
          <a:xfrm>
            <a:off x="6452325" y="2711050"/>
            <a:ext cx="25632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lv-LV" dirty="0"/>
              <a:t>Valmierā</a:t>
            </a:r>
            <a:r>
              <a:rPr lang="en-US" dirty="0"/>
              <a:t> </a:t>
            </a:r>
            <a:endParaRPr lang="lv-LV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dirty="0"/>
              <a:t>2022. </a:t>
            </a:r>
            <a:r>
              <a:rPr lang="en-US" dirty="0" err="1"/>
              <a:t>gada</a:t>
            </a:r>
            <a:r>
              <a:rPr lang="en-US" dirty="0"/>
              <a:t> 2</a:t>
            </a:r>
            <a:r>
              <a:rPr lang="lv-LV" dirty="0"/>
              <a:t>4.februārī</a:t>
            </a:r>
            <a:endParaRPr dirty="0"/>
          </a:p>
        </p:txBody>
      </p:sp>
      <p:pic>
        <p:nvPicPr>
          <p:cNvPr id="228" name="Google Shape;228;g10dbcd113d2_1_11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275" y="2438425"/>
            <a:ext cx="964925" cy="92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0dbcd113d2_3_8"/>
          <p:cNvSpPr/>
          <p:nvPr/>
        </p:nvSpPr>
        <p:spPr>
          <a:xfrm>
            <a:off x="1048744" y="1511107"/>
            <a:ext cx="2275500" cy="1636200"/>
          </a:xfrm>
          <a:prstGeom prst="rect">
            <a:avLst/>
          </a:prstGeom>
          <a:solidFill>
            <a:srgbClr val="DCE5DA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g10dbcd113d2_3_8"/>
          <p:cNvSpPr/>
          <p:nvPr/>
        </p:nvSpPr>
        <p:spPr>
          <a:xfrm>
            <a:off x="3536300" y="3306500"/>
            <a:ext cx="2213700" cy="163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g10dbcd113d2_3_8"/>
          <p:cNvSpPr/>
          <p:nvPr/>
        </p:nvSpPr>
        <p:spPr>
          <a:xfrm>
            <a:off x="5962127" y="1511099"/>
            <a:ext cx="2190600" cy="1636200"/>
          </a:xfrm>
          <a:prstGeom prst="rect">
            <a:avLst/>
          </a:prstGeom>
          <a:solidFill>
            <a:srgbClr val="CFD9E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g10dbcd113d2_3_8"/>
          <p:cNvSpPr txBox="1"/>
          <p:nvPr/>
        </p:nvSpPr>
        <p:spPr>
          <a:xfrm>
            <a:off x="3816625" y="3527251"/>
            <a:ext cx="16572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AUGAM GUDRI</a:t>
            </a:r>
            <a:endParaRPr sz="1900" i="0" u="none" strike="noStrike" cap="none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9" name="Google Shape;879;g10dbcd113d2_3_8"/>
          <p:cNvSpPr txBox="1"/>
          <p:nvPr/>
        </p:nvSpPr>
        <p:spPr>
          <a:xfrm>
            <a:off x="3799614" y="3998269"/>
            <a:ext cx="16914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Divu grāmatu skapju kā grāmatu apmaiņas punktu izgatavošana </a:t>
            </a:r>
            <a:endParaRPr sz="1200" i="0" u="none" strike="noStrike" cap="none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80" name="Google Shape;880;g10dbcd113d2_3_8"/>
          <p:cNvSpPr txBox="1"/>
          <p:nvPr/>
        </p:nvSpPr>
        <p:spPr>
          <a:xfrm>
            <a:off x="1270097" y="1713991"/>
            <a:ext cx="1780200" cy="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AUGAM SKAISTI</a:t>
            </a:r>
            <a:endParaRPr sz="1900" i="0" u="none" strike="noStrike" cap="none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1" name="Google Shape;881;g10dbcd113d2_3_8"/>
          <p:cNvSpPr txBox="1"/>
          <p:nvPr/>
        </p:nvSpPr>
        <p:spPr>
          <a:xfrm>
            <a:off x="1265903" y="2170706"/>
            <a:ext cx="1902900" cy="63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puķu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dobes</a:t>
            </a:r>
            <a:r>
              <a:rPr lang="lv-LV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ar Mežinieku simboliku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izveide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. </a:t>
            </a:r>
            <a:endParaRPr sz="700" i="0" u="none" strike="noStrike" cap="none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82" name="Google Shape;882;g10dbcd113d2_3_8"/>
          <p:cNvSpPr txBox="1"/>
          <p:nvPr/>
        </p:nvSpPr>
        <p:spPr>
          <a:xfrm>
            <a:off x="6137769" y="1713989"/>
            <a:ext cx="1657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AUGAM STIPRI</a:t>
            </a:r>
            <a:endParaRPr sz="1800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3" name="Google Shape;883;g10dbcd113d2_3_8"/>
          <p:cNvSpPr txBox="1"/>
          <p:nvPr/>
        </p:nvSpPr>
        <p:spPr>
          <a:xfrm>
            <a:off x="6042777" y="2156512"/>
            <a:ext cx="19698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Biedrības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administr</a:t>
            </a:r>
            <a:r>
              <a:rPr lang="lv-LV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ācija</a:t>
            </a:r>
            <a:r>
              <a:rPr lang="lv-LV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,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pasākum</a:t>
            </a:r>
            <a:r>
              <a:rPr lang="lv-LV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i</a:t>
            </a:r>
            <a:endParaRPr sz="1200" b="0" i="0" u="none" strike="noStrike" cap="none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84" name="Google Shape;884;g10dbcd113d2_3_8"/>
          <p:cNvSpPr txBox="1">
            <a:spLocks noGrp="1"/>
          </p:cNvSpPr>
          <p:nvPr>
            <p:ph type="title"/>
          </p:nvPr>
        </p:nvSpPr>
        <p:spPr>
          <a:xfrm>
            <a:off x="2822175" y="471600"/>
            <a:ext cx="3672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lv-LV" sz="3600" dirty="0" err="1"/>
              <a:t>Iedzīvōtāju</a:t>
            </a:r>
            <a:r>
              <a:rPr lang="lv-LV" sz="3600" dirty="0"/>
              <a:t> iniciatīvas</a:t>
            </a:r>
            <a:endParaRPr sz="3600" dirty="0">
              <a:solidFill>
                <a:schemeClr val="accent3"/>
              </a:solidFill>
            </a:endParaRPr>
          </a:p>
        </p:txBody>
      </p:sp>
      <p:pic>
        <p:nvPicPr>
          <p:cNvPr id="885" name="Google Shape;885;g10dbcd113d2_3_8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298" y="1521751"/>
            <a:ext cx="2213774" cy="1614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g10dbcd113d2_3_8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750" y="3306500"/>
            <a:ext cx="2275499" cy="16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g10dbcd113d2_3_8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2048" y="3306500"/>
            <a:ext cx="2190600" cy="163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"/>
          <p:cNvSpPr txBox="1">
            <a:spLocks noGrp="1"/>
          </p:cNvSpPr>
          <p:nvPr>
            <p:ph type="title"/>
          </p:nvPr>
        </p:nvSpPr>
        <p:spPr>
          <a:xfrm>
            <a:off x="529075" y="502182"/>
            <a:ext cx="8129400" cy="50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lv-LV" sz="1900" dirty="0"/>
              <a:t>SADARBĪBSPĒJĪGAS VIDES RADĪŠANAS DARBĪBAS VIRZIENI</a:t>
            </a:r>
            <a:endParaRPr sz="4000" dirty="0"/>
          </a:p>
        </p:txBody>
      </p:sp>
      <p:sp>
        <p:nvSpPr>
          <p:cNvPr id="316" name="Google Shape;316;p8"/>
          <p:cNvSpPr txBox="1"/>
          <p:nvPr/>
        </p:nvSpPr>
        <p:spPr>
          <a:xfrm>
            <a:off x="4481327" y="994970"/>
            <a:ext cx="1950000" cy="55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2A08C"/>
                </a:solidFill>
                <a:latin typeface="Oswald"/>
                <a:ea typeface="Oswald"/>
                <a:cs typeface="Oswald"/>
                <a:sym typeface="Oswald"/>
              </a:rPr>
              <a:t>IDENTITĀTE</a:t>
            </a:r>
            <a:endParaRPr sz="1800" dirty="0">
              <a:solidFill>
                <a:srgbClr val="92A08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Stiprināta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kopienas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identitāte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un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veicināta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tēla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veidošana</a:t>
            </a:r>
            <a:endParaRPr sz="12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7" name="Google Shape;317;p8"/>
          <p:cNvSpPr txBox="1"/>
          <p:nvPr/>
        </p:nvSpPr>
        <p:spPr>
          <a:xfrm>
            <a:off x="1360364" y="996599"/>
            <a:ext cx="2095716" cy="989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0" tIns="164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VĪZIJA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kopīgs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stratēģisks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redzējums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par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kopienas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attīstību</a:t>
            </a:r>
            <a:endParaRPr sz="12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8" name="Google Shape;318;p8"/>
          <p:cNvSpPr txBox="1"/>
          <p:nvPr/>
        </p:nvSpPr>
        <p:spPr>
          <a:xfrm>
            <a:off x="5949125" y="3451650"/>
            <a:ext cx="20331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PIEREDZE</a:t>
            </a:r>
            <a:endParaRPr sz="1800" dirty="0">
              <a:solidFill>
                <a:schemeClr val="bg2">
                  <a:lumMod val="60000"/>
                  <a:lumOff val="40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iegūta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pieredze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no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citām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kopienām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,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Norvēģijas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partneriem</a:t>
            </a:r>
            <a:endParaRPr sz="12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9" name="Google Shape;319;p8"/>
          <p:cNvSpPr txBox="1"/>
          <p:nvPr/>
        </p:nvSpPr>
        <p:spPr>
          <a:xfrm>
            <a:off x="2881098" y="3451650"/>
            <a:ext cx="21339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CILVĒKI</a:t>
            </a:r>
            <a:endParaRPr sz="1800" dirty="0">
              <a:solidFill>
                <a:schemeClr val="accent6">
                  <a:lumMod val="7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apzināti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un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stipri</a:t>
            </a:r>
            <a:r>
              <a:rPr lang="lv-LV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nā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ti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cilvēkresursi</a:t>
            </a:r>
            <a:endParaRPr sz="12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320" name="Google Shape;320;p8"/>
          <p:cNvGrpSpPr/>
          <p:nvPr/>
        </p:nvGrpSpPr>
        <p:grpSpPr>
          <a:xfrm>
            <a:off x="1960430" y="1771427"/>
            <a:ext cx="5491042" cy="1629041"/>
            <a:chOff x="3719276" y="4603235"/>
            <a:chExt cx="10417458" cy="3089400"/>
          </a:xfrm>
        </p:grpSpPr>
        <p:grpSp>
          <p:nvGrpSpPr>
            <p:cNvPr id="321" name="Google Shape;321;p8"/>
            <p:cNvGrpSpPr/>
            <p:nvPr/>
          </p:nvGrpSpPr>
          <p:grpSpPr>
            <a:xfrm>
              <a:off x="9087478" y="4603235"/>
              <a:ext cx="2524561" cy="2803696"/>
              <a:chOff x="8876765" y="4772172"/>
              <a:chExt cx="2524561" cy="2803696"/>
            </a:xfrm>
          </p:grpSpPr>
          <p:cxnSp>
            <p:nvCxnSpPr>
              <p:cNvPr id="322" name="Google Shape;322;p8"/>
              <p:cNvCxnSpPr/>
              <p:nvPr/>
            </p:nvCxnSpPr>
            <p:spPr>
              <a:xfrm rot="10800000">
                <a:off x="10139039" y="4772172"/>
                <a:ext cx="0" cy="632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25252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grpSp>
            <p:nvGrpSpPr>
              <p:cNvPr id="323" name="Google Shape;323;p8"/>
              <p:cNvGrpSpPr/>
              <p:nvPr/>
            </p:nvGrpSpPr>
            <p:grpSpPr>
              <a:xfrm>
                <a:off x="8876765" y="5075404"/>
                <a:ext cx="2524561" cy="2500464"/>
                <a:chOff x="8907540" y="5075404"/>
                <a:chExt cx="2524561" cy="2500464"/>
              </a:xfrm>
            </p:grpSpPr>
            <p:sp>
              <p:nvSpPr>
                <p:cNvPr id="324" name="Google Shape;324;p8"/>
                <p:cNvSpPr/>
                <p:nvPr/>
              </p:nvSpPr>
              <p:spPr>
                <a:xfrm>
                  <a:off x="9238399" y="5404872"/>
                  <a:ext cx="1823700" cy="18240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52525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200" tIns="48200" rIns="48200" bIns="482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>
                    <a:solidFill>
                      <a:srgbClr val="1A0057"/>
                    </a:solidFill>
                  </a:endParaRPr>
                </a:p>
              </p:txBody>
            </p:sp>
            <p:grpSp>
              <p:nvGrpSpPr>
                <p:cNvPr id="325" name="Google Shape;325;p8"/>
                <p:cNvGrpSpPr/>
                <p:nvPr/>
              </p:nvGrpSpPr>
              <p:grpSpPr>
                <a:xfrm rot="-1277146">
                  <a:off x="9188998" y="5365997"/>
                  <a:ext cx="1961646" cy="1919278"/>
                  <a:chOff x="14751254" y="3524524"/>
                  <a:chExt cx="1993049" cy="1950003"/>
                </a:xfrm>
              </p:grpSpPr>
              <p:sp>
                <p:nvSpPr>
                  <p:cNvPr id="326" name="Google Shape;326;p8"/>
                  <p:cNvSpPr/>
                  <p:nvPr/>
                </p:nvSpPr>
                <p:spPr>
                  <a:xfrm>
                    <a:off x="16007574" y="3524524"/>
                    <a:ext cx="544060" cy="443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4" h="6738" extrusionOk="0">
                        <a:moveTo>
                          <a:pt x="631" y="0"/>
                        </a:moveTo>
                        <a:lnTo>
                          <a:pt x="0" y="1928"/>
                        </a:lnTo>
                        <a:cubicBezTo>
                          <a:pt x="2663" y="2789"/>
                          <a:pt x="4981" y="4465"/>
                          <a:pt x="6634" y="6737"/>
                        </a:cubicBezTo>
                        <a:lnTo>
                          <a:pt x="8264" y="5544"/>
                        </a:lnTo>
                        <a:cubicBezTo>
                          <a:pt x="6370" y="2938"/>
                          <a:pt x="3696" y="999"/>
                          <a:pt x="631" y="0"/>
                        </a:cubicBezTo>
                        <a:close/>
                      </a:path>
                    </a:pathLst>
                  </a:custGeom>
                  <a:solidFill>
                    <a:srgbClr val="92A08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00">
                      <a:solidFill>
                        <a:srgbClr val="DB3862"/>
                      </a:solidFill>
                    </a:endParaRPr>
                  </a:p>
                </p:txBody>
              </p:sp>
              <p:sp>
                <p:nvSpPr>
                  <p:cNvPr id="327" name="Google Shape;327;p8"/>
                  <p:cNvSpPr/>
                  <p:nvPr/>
                </p:nvSpPr>
                <p:spPr>
                  <a:xfrm>
                    <a:off x="16444293" y="3889046"/>
                    <a:ext cx="300010" cy="5903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7" h="8976" extrusionOk="0">
                        <a:moveTo>
                          <a:pt x="1630" y="1"/>
                        </a:moveTo>
                        <a:lnTo>
                          <a:pt x="0" y="1194"/>
                        </a:lnTo>
                        <a:cubicBezTo>
                          <a:pt x="1653" y="3455"/>
                          <a:pt x="2537" y="6175"/>
                          <a:pt x="2537" y="8976"/>
                        </a:cubicBezTo>
                        <a:lnTo>
                          <a:pt x="4545" y="8976"/>
                        </a:lnTo>
                        <a:cubicBezTo>
                          <a:pt x="4557" y="5751"/>
                          <a:pt x="3535" y="2606"/>
                          <a:pt x="1630" y="1"/>
                        </a:cubicBezTo>
                        <a:close/>
                      </a:path>
                    </a:pathLst>
                  </a:custGeom>
                  <a:solidFill>
                    <a:srgbClr val="92A08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00">
                      <a:solidFill>
                        <a:srgbClr val="DB3862"/>
                      </a:solidFill>
                    </a:endParaRPr>
                  </a:p>
                </p:txBody>
              </p:sp>
              <p:grpSp>
                <p:nvGrpSpPr>
                  <p:cNvPr id="328" name="Google Shape;328;p8"/>
                  <p:cNvGrpSpPr/>
                  <p:nvPr/>
                </p:nvGrpSpPr>
                <p:grpSpPr>
                  <a:xfrm>
                    <a:off x="14751254" y="4479366"/>
                    <a:ext cx="1993049" cy="995160"/>
                    <a:chOff x="14751254" y="4479366"/>
                    <a:chExt cx="1993049" cy="995160"/>
                  </a:xfrm>
                </p:grpSpPr>
                <p:sp>
                  <p:nvSpPr>
                    <p:cNvPr id="329" name="Google Shape;329;p8"/>
                    <p:cNvSpPr/>
                    <p:nvPr/>
                  </p:nvSpPr>
                  <p:spPr>
                    <a:xfrm>
                      <a:off x="16444293" y="4479366"/>
                      <a:ext cx="300010" cy="5903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57" h="8976" extrusionOk="0">
                          <a:moveTo>
                            <a:pt x="2537" y="1"/>
                          </a:moveTo>
                          <a:cubicBezTo>
                            <a:pt x="2537" y="2801"/>
                            <a:pt x="1653" y="5533"/>
                            <a:pt x="0" y="7794"/>
                          </a:cubicBezTo>
                          <a:lnTo>
                            <a:pt x="1630" y="8976"/>
                          </a:lnTo>
                          <a:cubicBezTo>
                            <a:pt x="3535" y="6371"/>
                            <a:pt x="4557" y="3226"/>
                            <a:pt x="4557" y="1"/>
                          </a:cubicBezTo>
                          <a:close/>
                        </a:path>
                      </a:pathLst>
                    </a:custGeom>
                    <a:solidFill>
                      <a:srgbClr val="92A08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DB3862"/>
                        </a:solidFill>
                      </a:endParaRPr>
                    </a:p>
                  </p:txBody>
                </p:sp>
                <p:sp>
                  <p:nvSpPr>
                    <p:cNvPr id="330" name="Google Shape;330;p8"/>
                    <p:cNvSpPr/>
                    <p:nvPr/>
                  </p:nvSpPr>
                  <p:spPr>
                    <a:xfrm>
                      <a:off x="16014099" y="4983529"/>
                      <a:ext cx="544060" cy="442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64" h="6727" extrusionOk="0">
                          <a:moveTo>
                            <a:pt x="6634" y="1"/>
                          </a:moveTo>
                          <a:cubicBezTo>
                            <a:pt x="4981" y="2262"/>
                            <a:pt x="2663" y="3949"/>
                            <a:pt x="0" y="4810"/>
                          </a:cubicBezTo>
                          <a:lnTo>
                            <a:pt x="620" y="6726"/>
                          </a:lnTo>
                          <a:cubicBezTo>
                            <a:pt x="3684" y="5728"/>
                            <a:pt x="6359" y="3788"/>
                            <a:pt x="8264" y="1183"/>
                          </a:cubicBezTo>
                          <a:lnTo>
                            <a:pt x="6634" y="1"/>
                          </a:lnTo>
                          <a:close/>
                        </a:path>
                      </a:pathLst>
                    </a:custGeom>
                    <a:solidFill>
                      <a:srgbClr val="92A08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DB3862"/>
                        </a:solidFill>
                      </a:endParaRPr>
                    </a:p>
                  </p:txBody>
                </p:sp>
                <p:sp>
                  <p:nvSpPr>
                    <p:cNvPr id="331" name="Google Shape;331;p8"/>
                    <p:cNvSpPr/>
                    <p:nvPr/>
                  </p:nvSpPr>
                  <p:spPr>
                    <a:xfrm>
                      <a:off x="15438169" y="5299059"/>
                      <a:ext cx="620363" cy="1754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423" h="2668" extrusionOk="0">
                          <a:moveTo>
                            <a:pt x="620" y="0"/>
                          </a:moveTo>
                          <a:lnTo>
                            <a:pt x="0" y="1917"/>
                          </a:lnTo>
                          <a:cubicBezTo>
                            <a:pt x="1537" y="2418"/>
                            <a:pt x="3131" y="2667"/>
                            <a:pt x="4725" y="2667"/>
                          </a:cubicBezTo>
                          <a:cubicBezTo>
                            <a:pt x="6310" y="2667"/>
                            <a:pt x="7895" y="2421"/>
                            <a:pt x="9423" y="1928"/>
                          </a:cubicBezTo>
                          <a:lnTo>
                            <a:pt x="8803" y="12"/>
                          </a:lnTo>
                          <a:cubicBezTo>
                            <a:pt x="7483" y="436"/>
                            <a:pt x="6118" y="643"/>
                            <a:pt x="4729" y="643"/>
                          </a:cubicBezTo>
                          <a:cubicBezTo>
                            <a:pt x="3340" y="643"/>
                            <a:pt x="1951" y="425"/>
                            <a:pt x="620" y="0"/>
                          </a:cubicBezTo>
                          <a:close/>
                        </a:path>
                      </a:pathLst>
                    </a:custGeom>
                    <a:solidFill>
                      <a:srgbClr val="92A08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DB3862"/>
                        </a:solidFill>
                      </a:endParaRPr>
                    </a:p>
                  </p:txBody>
                </p:sp>
                <p:sp>
                  <p:nvSpPr>
                    <p:cNvPr id="332" name="Google Shape;332;p8"/>
                    <p:cNvSpPr/>
                    <p:nvPr/>
                  </p:nvSpPr>
                  <p:spPr>
                    <a:xfrm>
                      <a:off x="14937676" y="4983167"/>
                      <a:ext cx="542546" cy="4431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41" h="6738" extrusionOk="0">
                          <a:moveTo>
                            <a:pt x="1630" y="1"/>
                          </a:moveTo>
                          <a:lnTo>
                            <a:pt x="0" y="1183"/>
                          </a:lnTo>
                          <a:cubicBezTo>
                            <a:pt x="1894" y="3788"/>
                            <a:pt x="4557" y="5728"/>
                            <a:pt x="7621" y="6738"/>
                          </a:cubicBezTo>
                          <a:lnTo>
                            <a:pt x="8241" y="4821"/>
                          </a:lnTo>
                          <a:cubicBezTo>
                            <a:pt x="5590" y="3949"/>
                            <a:pt x="3271" y="2262"/>
                            <a:pt x="1630" y="1"/>
                          </a:cubicBezTo>
                          <a:close/>
                        </a:path>
                      </a:pathLst>
                    </a:custGeom>
                    <a:solidFill>
                      <a:srgbClr val="92A08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3" name="Google Shape;333;p8"/>
                    <p:cNvSpPr/>
                    <p:nvPr/>
                  </p:nvSpPr>
                  <p:spPr>
                    <a:xfrm>
                      <a:off x="14751254" y="4479366"/>
                      <a:ext cx="298496" cy="5888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4" h="8953" extrusionOk="0">
                          <a:moveTo>
                            <a:pt x="0" y="1"/>
                          </a:moveTo>
                          <a:cubicBezTo>
                            <a:pt x="0" y="3214"/>
                            <a:pt x="1010" y="6359"/>
                            <a:pt x="2904" y="8953"/>
                          </a:cubicBezTo>
                          <a:lnTo>
                            <a:pt x="4534" y="7771"/>
                          </a:lnTo>
                          <a:cubicBezTo>
                            <a:pt x="2904" y="5510"/>
                            <a:pt x="2020" y="2790"/>
                            <a:pt x="2020" y="1"/>
                          </a:cubicBezTo>
                          <a:close/>
                        </a:path>
                      </a:pathLst>
                    </a:custGeom>
                    <a:solidFill>
                      <a:srgbClr val="92A08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334" name="Google Shape;334;p8"/>
            <p:cNvGrpSpPr/>
            <p:nvPr/>
          </p:nvGrpSpPr>
          <p:grpSpPr>
            <a:xfrm>
              <a:off x="3719276" y="4603235"/>
              <a:ext cx="1993575" cy="2456700"/>
              <a:chOff x="3508564" y="4772172"/>
              <a:chExt cx="1993575" cy="2456700"/>
            </a:xfrm>
          </p:grpSpPr>
          <p:cxnSp>
            <p:nvCxnSpPr>
              <p:cNvPr id="335" name="Google Shape;335;p8"/>
              <p:cNvCxnSpPr>
                <a:stCxn id="336" idx="0"/>
              </p:cNvCxnSpPr>
              <p:nvPr/>
            </p:nvCxnSpPr>
            <p:spPr>
              <a:xfrm rot="10800000">
                <a:off x="4420414" y="4772172"/>
                <a:ext cx="0" cy="632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25252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grpSp>
            <p:nvGrpSpPr>
              <p:cNvPr id="337" name="Google Shape;337;p8"/>
              <p:cNvGrpSpPr/>
              <p:nvPr/>
            </p:nvGrpSpPr>
            <p:grpSpPr>
              <a:xfrm>
                <a:off x="3508564" y="5143038"/>
                <a:ext cx="1993575" cy="2085835"/>
                <a:chOff x="3701449" y="5143038"/>
                <a:chExt cx="1993575" cy="2085835"/>
              </a:xfrm>
            </p:grpSpPr>
            <p:sp>
              <p:nvSpPr>
                <p:cNvPr id="336" name="Google Shape;336;p8"/>
                <p:cNvSpPr/>
                <p:nvPr/>
              </p:nvSpPr>
              <p:spPr>
                <a:xfrm>
                  <a:off x="3701449" y="5404872"/>
                  <a:ext cx="1823700" cy="18240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52525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200" tIns="48200" rIns="48200" bIns="482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>
                    <a:solidFill>
                      <a:srgbClr val="1A0057"/>
                    </a:solidFill>
                  </a:endParaRPr>
                </a:p>
              </p:txBody>
            </p:sp>
            <p:grpSp>
              <p:nvGrpSpPr>
                <p:cNvPr id="338" name="Google Shape;338;p8"/>
                <p:cNvGrpSpPr/>
                <p:nvPr/>
              </p:nvGrpSpPr>
              <p:grpSpPr>
                <a:xfrm rot="-974760">
                  <a:off x="4761286" y="5215146"/>
                  <a:ext cx="734129" cy="1531780"/>
                  <a:chOff x="2191424" y="3873474"/>
                  <a:chExt cx="734029" cy="1531571"/>
                </a:xfrm>
              </p:grpSpPr>
              <p:sp>
                <p:nvSpPr>
                  <p:cNvPr id="339" name="Google Shape;339;p8"/>
                  <p:cNvSpPr/>
                  <p:nvPr/>
                </p:nvSpPr>
                <p:spPr>
                  <a:xfrm>
                    <a:off x="2191424" y="3873474"/>
                    <a:ext cx="544060" cy="443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4" h="6738" extrusionOk="0">
                        <a:moveTo>
                          <a:pt x="631" y="0"/>
                        </a:moveTo>
                        <a:lnTo>
                          <a:pt x="0" y="1928"/>
                        </a:lnTo>
                        <a:cubicBezTo>
                          <a:pt x="2663" y="2789"/>
                          <a:pt x="4981" y="4465"/>
                          <a:pt x="6634" y="6737"/>
                        </a:cubicBezTo>
                        <a:lnTo>
                          <a:pt x="8264" y="5544"/>
                        </a:lnTo>
                        <a:cubicBezTo>
                          <a:pt x="6370" y="2938"/>
                          <a:pt x="3696" y="999"/>
                          <a:pt x="631" y="0"/>
                        </a:cubicBezTo>
                        <a:close/>
                      </a:path>
                    </a:pathLst>
                  </a:custGeom>
                  <a:solidFill>
                    <a:srgbClr val="BBD0C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" name="Google Shape;340;p8"/>
                  <p:cNvSpPr/>
                  <p:nvPr/>
                </p:nvSpPr>
                <p:spPr>
                  <a:xfrm>
                    <a:off x="2625443" y="4814716"/>
                    <a:ext cx="300010" cy="5903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7" h="8976" extrusionOk="0">
                        <a:moveTo>
                          <a:pt x="2537" y="1"/>
                        </a:moveTo>
                        <a:cubicBezTo>
                          <a:pt x="2537" y="2801"/>
                          <a:pt x="1653" y="5533"/>
                          <a:pt x="0" y="7794"/>
                        </a:cubicBezTo>
                        <a:lnTo>
                          <a:pt x="1630" y="8976"/>
                        </a:lnTo>
                        <a:cubicBezTo>
                          <a:pt x="3535" y="6371"/>
                          <a:pt x="4557" y="3226"/>
                          <a:pt x="4557" y="1"/>
                        </a:cubicBezTo>
                        <a:close/>
                      </a:path>
                    </a:pathLst>
                  </a:custGeom>
                  <a:solidFill>
                    <a:srgbClr val="BBD0C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" name="Google Shape;341;p8"/>
                  <p:cNvSpPr/>
                  <p:nvPr/>
                </p:nvSpPr>
                <p:spPr>
                  <a:xfrm>
                    <a:off x="2625443" y="4235296"/>
                    <a:ext cx="300010" cy="5903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7" h="8976" extrusionOk="0">
                        <a:moveTo>
                          <a:pt x="1630" y="1"/>
                        </a:moveTo>
                        <a:lnTo>
                          <a:pt x="0" y="1194"/>
                        </a:lnTo>
                        <a:cubicBezTo>
                          <a:pt x="1653" y="3455"/>
                          <a:pt x="2537" y="6175"/>
                          <a:pt x="2537" y="8976"/>
                        </a:cubicBezTo>
                        <a:lnTo>
                          <a:pt x="4545" y="8976"/>
                        </a:lnTo>
                        <a:cubicBezTo>
                          <a:pt x="4557" y="5751"/>
                          <a:pt x="3535" y="2606"/>
                          <a:pt x="1630" y="1"/>
                        </a:cubicBezTo>
                        <a:close/>
                      </a:path>
                    </a:pathLst>
                  </a:custGeom>
                  <a:solidFill>
                    <a:srgbClr val="BBD0C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42" name="Google Shape;342;p8"/>
            <p:cNvGrpSpPr/>
            <p:nvPr/>
          </p:nvGrpSpPr>
          <p:grpSpPr>
            <a:xfrm>
              <a:off x="12294298" y="4944950"/>
              <a:ext cx="1842436" cy="2747685"/>
              <a:chOff x="12083585" y="5113887"/>
              <a:chExt cx="1842436" cy="2747685"/>
            </a:xfrm>
          </p:grpSpPr>
          <p:cxnSp>
            <p:nvCxnSpPr>
              <p:cNvPr id="343" name="Google Shape;343;p8"/>
              <p:cNvCxnSpPr/>
              <p:nvPr/>
            </p:nvCxnSpPr>
            <p:spPr>
              <a:xfrm>
                <a:off x="12998351" y="7228872"/>
                <a:ext cx="0" cy="632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25252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grpSp>
            <p:nvGrpSpPr>
              <p:cNvPr id="344" name="Google Shape;344;p8"/>
              <p:cNvGrpSpPr/>
              <p:nvPr/>
            </p:nvGrpSpPr>
            <p:grpSpPr>
              <a:xfrm>
                <a:off x="12083585" y="5113887"/>
                <a:ext cx="1842436" cy="2114985"/>
                <a:chOff x="11730474" y="5113887"/>
                <a:chExt cx="1842436" cy="2114985"/>
              </a:xfrm>
            </p:grpSpPr>
            <p:sp>
              <p:nvSpPr>
                <p:cNvPr id="345" name="Google Shape;345;p8"/>
                <p:cNvSpPr/>
                <p:nvPr/>
              </p:nvSpPr>
              <p:spPr>
                <a:xfrm>
                  <a:off x="11730474" y="5404872"/>
                  <a:ext cx="1823700" cy="18240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52525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200" tIns="48200" rIns="48200" bIns="482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>
                    <a:solidFill>
                      <a:srgbClr val="1A0057"/>
                    </a:solidFill>
                  </a:endParaRPr>
                </a:p>
              </p:txBody>
            </p:sp>
            <p:grpSp>
              <p:nvGrpSpPr>
                <p:cNvPr id="346" name="Google Shape;346;p8"/>
                <p:cNvGrpSpPr/>
                <p:nvPr/>
              </p:nvGrpSpPr>
              <p:grpSpPr>
                <a:xfrm rot="-1231794">
                  <a:off x="12699149" y="5211934"/>
                  <a:ext cx="730787" cy="947712"/>
                  <a:chOff x="13189024" y="2723449"/>
                  <a:chExt cx="730779" cy="947702"/>
                </a:xfrm>
              </p:grpSpPr>
              <p:sp>
                <p:nvSpPr>
                  <p:cNvPr id="347" name="Google Shape;347;p8"/>
                  <p:cNvSpPr/>
                  <p:nvPr/>
                </p:nvSpPr>
                <p:spPr>
                  <a:xfrm>
                    <a:off x="13189024" y="2723449"/>
                    <a:ext cx="544060" cy="443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4" h="6738" extrusionOk="0">
                        <a:moveTo>
                          <a:pt x="631" y="0"/>
                        </a:moveTo>
                        <a:lnTo>
                          <a:pt x="0" y="1928"/>
                        </a:lnTo>
                        <a:cubicBezTo>
                          <a:pt x="2663" y="2789"/>
                          <a:pt x="4981" y="4465"/>
                          <a:pt x="6634" y="6737"/>
                        </a:cubicBezTo>
                        <a:lnTo>
                          <a:pt x="8264" y="5544"/>
                        </a:lnTo>
                        <a:cubicBezTo>
                          <a:pt x="6370" y="2938"/>
                          <a:pt x="3696" y="999"/>
                          <a:pt x="631" y="0"/>
                        </a:cubicBezTo>
                        <a:close/>
                      </a:path>
                    </a:pathLst>
                  </a:custGeom>
                  <a:solidFill>
                    <a:srgbClr val="CDE1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00">
                      <a:solidFill>
                        <a:srgbClr val="DB3862"/>
                      </a:solidFill>
                    </a:endParaRPr>
                  </a:p>
                </p:txBody>
              </p:sp>
              <p:sp>
                <p:nvSpPr>
                  <p:cNvPr id="348" name="Google Shape;348;p8"/>
                  <p:cNvSpPr/>
                  <p:nvPr/>
                </p:nvSpPr>
                <p:spPr>
                  <a:xfrm>
                    <a:off x="13619793" y="3080821"/>
                    <a:ext cx="300010" cy="5903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7" h="8976" extrusionOk="0">
                        <a:moveTo>
                          <a:pt x="1630" y="1"/>
                        </a:moveTo>
                        <a:lnTo>
                          <a:pt x="0" y="1194"/>
                        </a:lnTo>
                        <a:cubicBezTo>
                          <a:pt x="1653" y="3455"/>
                          <a:pt x="2537" y="6175"/>
                          <a:pt x="2537" y="8976"/>
                        </a:cubicBezTo>
                        <a:lnTo>
                          <a:pt x="4545" y="8976"/>
                        </a:lnTo>
                        <a:cubicBezTo>
                          <a:pt x="4557" y="5751"/>
                          <a:pt x="3535" y="2606"/>
                          <a:pt x="1630" y="1"/>
                        </a:cubicBezTo>
                        <a:close/>
                      </a:path>
                    </a:pathLst>
                  </a:custGeom>
                  <a:solidFill>
                    <a:srgbClr val="CDE1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00">
                      <a:solidFill>
                        <a:srgbClr val="DB3862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49" name="Google Shape;349;p8"/>
            <p:cNvGrpSpPr/>
            <p:nvPr/>
          </p:nvGrpSpPr>
          <p:grpSpPr>
            <a:xfrm>
              <a:off x="6556784" y="4974124"/>
              <a:ext cx="2117458" cy="2718511"/>
              <a:chOff x="6346071" y="5143061"/>
              <a:chExt cx="2117458" cy="2718511"/>
            </a:xfrm>
          </p:grpSpPr>
          <p:cxnSp>
            <p:nvCxnSpPr>
              <p:cNvPr id="350" name="Google Shape;350;p8"/>
              <p:cNvCxnSpPr/>
              <p:nvPr/>
            </p:nvCxnSpPr>
            <p:spPr>
              <a:xfrm>
                <a:off x="7279751" y="7228872"/>
                <a:ext cx="0" cy="632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25252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grpSp>
            <p:nvGrpSpPr>
              <p:cNvPr id="351" name="Google Shape;351;p8"/>
              <p:cNvGrpSpPr/>
              <p:nvPr/>
            </p:nvGrpSpPr>
            <p:grpSpPr>
              <a:xfrm>
                <a:off x="6346071" y="5143061"/>
                <a:ext cx="2117458" cy="2200483"/>
                <a:chOff x="6286124" y="5146761"/>
                <a:chExt cx="2117458" cy="2200483"/>
              </a:xfrm>
            </p:grpSpPr>
            <p:sp>
              <p:nvSpPr>
                <p:cNvPr id="352" name="Google Shape;352;p8"/>
                <p:cNvSpPr/>
                <p:nvPr/>
              </p:nvSpPr>
              <p:spPr>
                <a:xfrm>
                  <a:off x="6286124" y="5404872"/>
                  <a:ext cx="1823700" cy="18240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52525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200" tIns="48200" rIns="48200" bIns="482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>
                    <a:solidFill>
                      <a:srgbClr val="1A0057"/>
                    </a:solidFill>
                  </a:endParaRPr>
                </a:p>
              </p:txBody>
            </p:sp>
            <p:grpSp>
              <p:nvGrpSpPr>
                <p:cNvPr id="353" name="Google Shape;353;p8"/>
                <p:cNvGrpSpPr/>
                <p:nvPr/>
              </p:nvGrpSpPr>
              <p:grpSpPr>
                <a:xfrm rot="-959433">
                  <a:off x="6874725" y="5287227"/>
                  <a:ext cx="1289404" cy="1919553"/>
                  <a:chOff x="84769" y="2926324"/>
                  <a:chExt cx="1297784" cy="1932028"/>
                </a:xfrm>
              </p:grpSpPr>
              <p:sp>
                <p:nvSpPr>
                  <p:cNvPr id="354" name="Google Shape;354;p8"/>
                  <p:cNvSpPr/>
                  <p:nvPr/>
                </p:nvSpPr>
                <p:spPr>
                  <a:xfrm>
                    <a:off x="646424" y="2926324"/>
                    <a:ext cx="544060" cy="443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4" h="6738" extrusionOk="0">
                        <a:moveTo>
                          <a:pt x="631" y="0"/>
                        </a:moveTo>
                        <a:lnTo>
                          <a:pt x="0" y="1928"/>
                        </a:lnTo>
                        <a:cubicBezTo>
                          <a:pt x="2663" y="2789"/>
                          <a:pt x="4981" y="4465"/>
                          <a:pt x="6634" y="6737"/>
                        </a:cubicBezTo>
                        <a:lnTo>
                          <a:pt x="8264" y="5544"/>
                        </a:lnTo>
                        <a:cubicBezTo>
                          <a:pt x="6370" y="2938"/>
                          <a:pt x="3696" y="999"/>
                          <a:pt x="631" y="0"/>
                        </a:cubicBezTo>
                        <a:close/>
                      </a:path>
                    </a:pathLst>
                  </a:custGeom>
                  <a:solidFill>
                    <a:srgbClr val="EFD9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00">
                      <a:solidFill>
                        <a:srgbClr val="DB3862"/>
                      </a:solidFill>
                    </a:endParaRPr>
                  </a:p>
                </p:txBody>
              </p:sp>
              <p:sp>
                <p:nvSpPr>
                  <p:cNvPr id="355" name="Google Shape;355;p8"/>
                  <p:cNvSpPr/>
                  <p:nvPr/>
                </p:nvSpPr>
                <p:spPr>
                  <a:xfrm>
                    <a:off x="1082543" y="3873316"/>
                    <a:ext cx="300010" cy="5903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7" h="8976" extrusionOk="0">
                        <a:moveTo>
                          <a:pt x="2537" y="1"/>
                        </a:moveTo>
                        <a:cubicBezTo>
                          <a:pt x="2537" y="2801"/>
                          <a:pt x="1653" y="5533"/>
                          <a:pt x="0" y="7794"/>
                        </a:cubicBezTo>
                        <a:lnTo>
                          <a:pt x="1630" y="8976"/>
                        </a:lnTo>
                        <a:cubicBezTo>
                          <a:pt x="3535" y="6371"/>
                          <a:pt x="4557" y="3226"/>
                          <a:pt x="4557" y="1"/>
                        </a:cubicBezTo>
                        <a:close/>
                      </a:path>
                    </a:pathLst>
                  </a:custGeom>
                  <a:solidFill>
                    <a:srgbClr val="EFD9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00">
                      <a:solidFill>
                        <a:srgbClr val="DB3862"/>
                      </a:solidFill>
                    </a:endParaRPr>
                  </a:p>
                </p:txBody>
              </p:sp>
              <p:sp>
                <p:nvSpPr>
                  <p:cNvPr id="356" name="Google Shape;356;p8"/>
                  <p:cNvSpPr/>
                  <p:nvPr/>
                </p:nvSpPr>
                <p:spPr>
                  <a:xfrm>
                    <a:off x="1082543" y="3290246"/>
                    <a:ext cx="300010" cy="5903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7" h="8976" extrusionOk="0">
                        <a:moveTo>
                          <a:pt x="1630" y="1"/>
                        </a:moveTo>
                        <a:lnTo>
                          <a:pt x="0" y="1194"/>
                        </a:lnTo>
                        <a:cubicBezTo>
                          <a:pt x="1653" y="3455"/>
                          <a:pt x="2537" y="6175"/>
                          <a:pt x="2537" y="8976"/>
                        </a:cubicBezTo>
                        <a:lnTo>
                          <a:pt x="4545" y="8976"/>
                        </a:lnTo>
                        <a:cubicBezTo>
                          <a:pt x="4557" y="5751"/>
                          <a:pt x="3535" y="2606"/>
                          <a:pt x="1630" y="1"/>
                        </a:cubicBezTo>
                        <a:close/>
                      </a:path>
                    </a:pathLst>
                  </a:custGeom>
                  <a:solidFill>
                    <a:srgbClr val="EFD9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00">
                      <a:solidFill>
                        <a:srgbClr val="DB3862"/>
                      </a:solidFill>
                    </a:endParaRPr>
                  </a:p>
                </p:txBody>
              </p:sp>
              <p:sp>
                <p:nvSpPr>
                  <p:cNvPr id="357" name="Google Shape;357;p8"/>
                  <p:cNvSpPr/>
                  <p:nvPr/>
                </p:nvSpPr>
                <p:spPr>
                  <a:xfrm>
                    <a:off x="657224" y="4369629"/>
                    <a:ext cx="544060" cy="442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4" h="6727" extrusionOk="0">
                        <a:moveTo>
                          <a:pt x="6634" y="1"/>
                        </a:moveTo>
                        <a:cubicBezTo>
                          <a:pt x="4981" y="2262"/>
                          <a:pt x="2663" y="3949"/>
                          <a:pt x="0" y="4810"/>
                        </a:cubicBezTo>
                        <a:lnTo>
                          <a:pt x="620" y="6726"/>
                        </a:lnTo>
                        <a:cubicBezTo>
                          <a:pt x="3684" y="5728"/>
                          <a:pt x="6359" y="3788"/>
                          <a:pt x="8264" y="1183"/>
                        </a:cubicBezTo>
                        <a:lnTo>
                          <a:pt x="6634" y="1"/>
                        </a:lnTo>
                        <a:close/>
                      </a:path>
                    </a:pathLst>
                  </a:custGeom>
                  <a:solidFill>
                    <a:srgbClr val="EFD9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00">
                      <a:solidFill>
                        <a:srgbClr val="DB3862"/>
                      </a:solidFill>
                    </a:endParaRPr>
                  </a:p>
                </p:txBody>
              </p:sp>
              <p:sp>
                <p:nvSpPr>
                  <p:cNvPr id="358" name="Google Shape;358;p8"/>
                  <p:cNvSpPr/>
                  <p:nvPr/>
                </p:nvSpPr>
                <p:spPr>
                  <a:xfrm>
                    <a:off x="84769" y="4682884"/>
                    <a:ext cx="620363" cy="1754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3" h="2668" extrusionOk="0">
                        <a:moveTo>
                          <a:pt x="620" y="0"/>
                        </a:moveTo>
                        <a:lnTo>
                          <a:pt x="0" y="1917"/>
                        </a:lnTo>
                        <a:cubicBezTo>
                          <a:pt x="1537" y="2418"/>
                          <a:pt x="3131" y="2667"/>
                          <a:pt x="4725" y="2667"/>
                        </a:cubicBezTo>
                        <a:cubicBezTo>
                          <a:pt x="6310" y="2667"/>
                          <a:pt x="7895" y="2421"/>
                          <a:pt x="9423" y="1928"/>
                        </a:cubicBezTo>
                        <a:lnTo>
                          <a:pt x="8803" y="12"/>
                        </a:lnTo>
                        <a:cubicBezTo>
                          <a:pt x="7483" y="436"/>
                          <a:pt x="6118" y="643"/>
                          <a:pt x="4729" y="643"/>
                        </a:cubicBezTo>
                        <a:cubicBezTo>
                          <a:pt x="3340" y="643"/>
                          <a:pt x="1951" y="425"/>
                          <a:pt x="620" y="0"/>
                        </a:cubicBezTo>
                        <a:close/>
                      </a:path>
                    </a:pathLst>
                  </a:custGeom>
                  <a:solidFill>
                    <a:srgbClr val="EFD9D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00">
                      <a:solidFill>
                        <a:srgbClr val="DB3862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60" name="Google Shape;360;p8"/>
          <p:cNvGrpSpPr/>
          <p:nvPr/>
        </p:nvGrpSpPr>
        <p:grpSpPr>
          <a:xfrm>
            <a:off x="3815483" y="2453221"/>
            <a:ext cx="265131" cy="265466"/>
            <a:chOff x="-61784125" y="1931250"/>
            <a:chExt cx="316650" cy="317050"/>
          </a:xfrm>
        </p:grpSpPr>
        <p:sp>
          <p:nvSpPr>
            <p:cNvPr id="361" name="Google Shape;361;p8"/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8"/>
          <p:cNvSpPr/>
          <p:nvPr/>
        </p:nvSpPr>
        <p:spPr>
          <a:xfrm flipH="1">
            <a:off x="2327655" y="2452897"/>
            <a:ext cx="265145" cy="266111"/>
          </a:xfrm>
          <a:custGeom>
            <a:avLst/>
            <a:gdLst/>
            <a:ahLst/>
            <a:cxnLst/>
            <a:rect l="l" t="t" r="r" b="b"/>
            <a:pathLst>
              <a:path w="12635" h="12681" extrusionOk="0">
                <a:moveTo>
                  <a:pt x="2017" y="865"/>
                </a:moveTo>
                <a:lnTo>
                  <a:pt x="3624" y="1275"/>
                </a:lnTo>
                <a:cubicBezTo>
                  <a:pt x="3655" y="1370"/>
                  <a:pt x="2679" y="4961"/>
                  <a:pt x="2679" y="4961"/>
                </a:cubicBezTo>
                <a:lnTo>
                  <a:pt x="2553" y="5339"/>
                </a:lnTo>
                <a:lnTo>
                  <a:pt x="946" y="4898"/>
                </a:lnTo>
                <a:lnTo>
                  <a:pt x="2017" y="865"/>
                </a:lnTo>
                <a:close/>
                <a:moveTo>
                  <a:pt x="10460" y="4867"/>
                </a:moveTo>
                <a:lnTo>
                  <a:pt x="11689" y="5182"/>
                </a:lnTo>
                <a:lnTo>
                  <a:pt x="11469" y="6001"/>
                </a:lnTo>
                <a:lnTo>
                  <a:pt x="10240" y="5686"/>
                </a:lnTo>
                <a:lnTo>
                  <a:pt x="10460" y="4867"/>
                </a:lnTo>
                <a:close/>
                <a:moveTo>
                  <a:pt x="4159" y="2346"/>
                </a:moveTo>
                <a:lnTo>
                  <a:pt x="9799" y="3858"/>
                </a:lnTo>
                <a:lnTo>
                  <a:pt x="9200" y="6284"/>
                </a:lnTo>
                <a:lnTo>
                  <a:pt x="8381" y="6064"/>
                </a:lnTo>
                <a:cubicBezTo>
                  <a:pt x="8413" y="5465"/>
                  <a:pt x="8161" y="4867"/>
                  <a:pt x="7625" y="4552"/>
                </a:cubicBezTo>
                <a:cubicBezTo>
                  <a:pt x="7341" y="4366"/>
                  <a:pt x="7014" y="4275"/>
                  <a:pt x="6691" y="4275"/>
                </a:cubicBezTo>
                <a:cubicBezTo>
                  <a:pt x="6084" y="4275"/>
                  <a:pt x="5487" y="4596"/>
                  <a:pt x="5199" y="5213"/>
                </a:cubicBezTo>
                <a:cubicBezTo>
                  <a:pt x="4601" y="5056"/>
                  <a:pt x="3529" y="4804"/>
                  <a:pt x="3529" y="4804"/>
                </a:cubicBezTo>
                <a:cubicBezTo>
                  <a:pt x="3624" y="4552"/>
                  <a:pt x="4128" y="2630"/>
                  <a:pt x="4159" y="2346"/>
                </a:cubicBezTo>
                <a:close/>
                <a:moveTo>
                  <a:pt x="6746" y="5106"/>
                </a:moveTo>
                <a:cubicBezTo>
                  <a:pt x="7102" y="5106"/>
                  <a:pt x="7435" y="5355"/>
                  <a:pt x="7562" y="5686"/>
                </a:cubicBezTo>
                <a:cubicBezTo>
                  <a:pt x="7594" y="5906"/>
                  <a:pt x="7594" y="6095"/>
                  <a:pt x="7531" y="6284"/>
                </a:cubicBezTo>
                <a:cubicBezTo>
                  <a:pt x="7368" y="6610"/>
                  <a:pt x="7067" y="6798"/>
                  <a:pt x="6756" y="6798"/>
                </a:cubicBezTo>
                <a:cubicBezTo>
                  <a:pt x="6646" y="6798"/>
                  <a:pt x="6535" y="6775"/>
                  <a:pt x="6428" y="6725"/>
                </a:cubicBezTo>
                <a:cubicBezTo>
                  <a:pt x="6176" y="6631"/>
                  <a:pt x="6018" y="6442"/>
                  <a:pt x="5955" y="6221"/>
                </a:cubicBezTo>
                <a:cubicBezTo>
                  <a:pt x="5798" y="5749"/>
                  <a:pt x="6050" y="5276"/>
                  <a:pt x="6491" y="5150"/>
                </a:cubicBezTo>
                <a:cubicBezTo>
                  <a:pt x="6575" y="5120"/>
                  <a:pt x="6661" y="5106"/>
                  <a:pt x="6746" y="5106"/>
                </a:cubicBezTo>
                <a:close/>
                <a:moveTo>
                  <a:pt x="7531" y="7387"/>
                </a:moveTo>
                <a:lnTo>
                  <a:pt x="8476" y="9277"/>
                </a:lnTo>
                <a:lnTo>
                  <a:pt x="4947" y="9277"/>
                </a:lnTo>
                <a:lnTo>
                  <a:pt x="5955" y="7387"/>
                </a:lnTo>
                <a:cubicBezTo>
                  <a:pt x="6192" y="7529"/>
                  <a:pt x="6451" y="7600"/>
                  <a:pt x="6719" y="7600"/>
                </a:cubicBezTo>
                <a:cubicBezTo>
                  <a:pt x="6987" y="7600"/>
                  <a:pt x="7263" y="7529"/>
                  <a:pt x="7531" y="7387"/>
                </a:cubicBezTo>
                <a:close/>
                <a:moveTo>
                  <a:pt x="1791" y="1"/>
                </a:moveTo>
                <a:cubicBezTo>
                  <a:pt x="1607" y="1"/>
                  <a:pt x="1440" y="138"/>
                  <a:pt x="1387" y="298"/>
                </a:cubicBezTo>
                <a:lnTo>
                  <a:pt x="95" y="5150"/>
                </a:lnTo>
                <a:cubicBezTo>
                  <a:pt x="1" y="5371"/>
                  <a:pt x="158" y="5591"/>
                  <a:pt x="347" y="5654"/>
                </a:cubicBezTo>
                <a:lnTo>
                  <a:pt x="2742" y="6284"/>
                </a:lnTo>
                <a:cubicBezTo>
                  <a:pt x="2773" y="6288"/>
                  <a:pt x="2804" y="6290"/>
                  <a:pt x="2833" y="6290"/>
                </a:cubicBezTo>
                <a:cubicBezTo>
                  <a:pt x="3040" y="6290"/>
                  <a:pt x="3195" y="6194"/>
                  <a:pt x="3277" y="6001"/>
                </a:cubicBezTo>
                <a:lnTo>
                  <a:pt x="3403" y="5623"/>
                </a:lnTo>
                <a:lnTo>
                  <a:pt x="5073" y="6095"/>
                </a:lnTo>
                <a:cubicBezTo>
                  <a:pt x="5073" y="6379"/>
                  <a:pt x="5199" y="6631"/>
                  <a:pt x="5325" y="6883"/>
                </a:cubicBezTo>
                <a:lnTo>
                  <a:pt x="2616" y="12081"/>
                </a:lnTo>
                <a:cubicBezTo>
                  <a:pt x="2490" y="12270"/>
                  <a:pt x="2553" y="12522"/>
                  <a:pt x="2773" y="12617"/>
                </a:cubicBezTo>
                <a:cubicBezTo>
                  <a:pt x="2838" y="12660"/>
                  <a:pt x="2907" y="12681"/>
                  <a:pt x="2974" y="12681"/>
                </a:cubicBezTo>
                <a:cubicBezTo>
                  <a:pt x="3103" y="12681"/>
                  <a:pt x="3226" y="12604"/>
                  <a:pt x="3309" y="12459"/>
                </a:cubicBezTo>
                <a:lnTo>
                  <a:pt x="4538" y="10191"/>
                </a:lnTo>
                <a:cubicBezTo>
                  <a:pt x="4559" y="10201"/>
                  <a:pt x="4538" y="10205"/>
                  <a:pt x="4668" y="10205"/>
                </a:cubicBezTo>
                <a:cubicBezTo>
                  <a:pt x="4930" y="10205"/>
                  <a:pt x="5798" y="10191"/>
                  <a:pt x="8822" y="10191"/>
                </a:cubicBezTo>
                <a:lnTo>
                  <a:pt x="8917" y="10191"/>
                </a:lnTo>
                <a:lnTo>
                  <a:pt x="10082" y="12459"/>
                </a:lnTo>
                <a:cubicBezTo>
                  <a:pt x="10165" y="12604"/>
                  <a:pt x="10289" y="12681"/>
                  <a:pt x="10426" y="12681"/>
                </a:cubicBezTo>
                <a:cubicBezTo>
                  <a:pt x="10498" y="12681"/>
                  <a:pt x="10574" y="12660"/>
                  <a:pt x="10650" y="12617"/>
                </a:cubicBezTo>
                <a:cubicBezTo>
                  <a:pt x="10839" y="12522"/>
                  <a:pt x="10902" y="12270"/>
                  <a:pt x="10807" y="12081"/>
                </a:cubicBezTo>
                <a:lnTo>
                  <a:pt x="8129" y="6914"/>
                </a:lnTo>
                <a:lnTo>
                  <a:pt x="9389" y="7261"/>
                </a:lnTo>
                <a:cubicBezTo>
                  <a:pt x="9428" y="7272"/>
                  <a:pt x="9466" y="7277"/>
                  <a:pt x="9503" y="7277"/>
                </a:cubicBezTo>
                <a:cubicBezTo>
                  <a:pt x="9674" y="7277"/>
                  <a:pt x="9816" y="7164"/>
                  <a:pt x="9893" y="7009"/>
                </a:cubicBezTo>
                <a:lnTo>
                  <a:pt x="10019" y="6599"/>
                </a:lnTo>
                <a:lnTo>
                  <a:pt x="11626" y="7040"/>
                </a:lnTo>
                <a:cubicBezTo>
                  <a:pt x="11660" y="7050"/>
                  <a:pt x="11694" y="7055"/>
                  <a:pt x="11727" y="7055"/>
                </a:cubicBezTo>
                <a:cubicBezTo>
                  <a:pt x="11910" y="7055"/>
                  <a:pt x="12077" y="6917"/>
                  <a:pt x="12130" y="6757"/>
                </a:cubicBezTo>
                <a:lnTo>
                  <a:pt x="12571" y="5150"/>
                </a:lnTo>
                <a:cubicBezTo>
                  <a:pt x="12634" y="4804"/>
                  <a:pt x="12508" y="4583"/>
                  <a:pt x="12288" y="4520"/>
                </a:cubicBezTo>
                <a:lnTo>
                  <a:pt x="10681" y="4079"/>
                </a:lnTo>
                <a:lnTo>
                  <a:pt x="10776" y="3701"/>
                </a:lnTo>
                <a:cubicBezTo>
                  <a:pt x="10839" y="3449"/>
                  <a:pt x="10713" y="3260"/>
                  <a:pt x="10523" y="3165"/>
                </a:cubicBezTo>
                <a:lnTo>
                  <a:pt x="4443" y="1559"/>
                </a:lnTo>
                <a:lnTo>
                  <a:pt x="4569" y="1181"/>
                </a:lnTo>
                <a:cubicBezTo>
                  <a:pt x="4601" y="928"/>
                  <a:pt x="4506" y="739"/>
                  <a:pt x="4285" y="645"/>
                </a:cubicBezTo>
                <a:lnTo>
                  <a:pt x="1891" y="15"/>
                </a:lnTo>
                <a:cubicBezTo>
                  <a:pt x="1857" y="5"/>
                  <a:pt x="1824" y="1"/>
                  <a:pt x="1791" y="1"/>
                </a:cubicBezTo>
                <a:close/>
              </a:path>
            </a:pathLst>
          </a:custGeom>
          <a:solidFill>
            <a:srgbClr val="5252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8"/>
          <p:cNvGrpSpPr/>
          <p:nvPr/>
        </p:nvGrpSpPr>
        <p:grpSpPr>
          <a:xfrm>
            <a:off x="5354454" y="2486368"/>
            <a:ext cx="201442" cy="170759"/>
            <a:chOff x="1636184" y="2959225"/>
            <a:chExt cx="232666" cy="197250"/>
          </a:xfrm>
        </p:grpSpPr>
        <p:sp>
          <p:nvSpPr>
            <p:cNvPr id="367" name="Google Shape;367;p8"/>
            <p:cNvSpPr/>
            <p:nvPr/>
          </p:nvSpPr>
          <p:spPr>
            <a:xfrm>
              <a:off x="1649300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 flipH="1">
              <a:off x="1636184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734750" y="3136775"/>
              <a:ext cx="36900" cy="19650"/>
            </a:xfrm>
            <a:custGeom>
              <a:avLst/>
              <a:gdLst/>
              <a:ahLst/>
              <a:cxnLst/>
              <a:rect l="l" t="t" r="r" b="b"/>
              <a:pathLst>
                <a:path w="1476" h="786" extrusionOk="0">
                  <a:moveTo>
                    <a:pt x="0" y="786"/>
                  </a:moveTo>
                  <a:lnTo>
                    <a:pt x="1476" y="786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</p:sp>
        <p:sp>
          <p:nvSpPr>
            <p:cNvPr id="370" name="Google Shape;370;p8"/>
            <p:cNvSpPr/>
            <p:nvPr/>
          </p:nvSpPr>
          <p:spPr>
            <a:xfrm>
              <a:off x="1684150" y="2963550"/>
              <a:ext cx="139900" cy="11300"/>
            </a:xfrm>
            <a:custGeom>
              <a:avLst/>
              <a:gdLst/>
              <a:ahLst/>
              <a:cxnLst/>
              <a:rect l="l" t="t" r="r" b="b"/>
              <a:pathLst>
                <a:path w="5596" h="452" extrusionOk="0">
                  <a:moveTo>
                    <a:pt x="0" y="452"/>
                  </a:moveTo>
                  <a:lnTo>
                    <a:pt x="5596" y="452"/>
                  </a:lnTo>
                  <a:lnTo>
                    <a:pt x="5500" y="0"/>
                  </a:lnTo>
                  <a:lnTo>
                    <a:pt x="238" y="47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</p:sp>
      </p:grpSp>
      <p:sp>
        <p:nvSpPr>
          <p:cNvPr id="371" name="Google Shape;371;p8"/>
          <p:cNvSpPr/>
          <p:nvPr/>
        </p:nvSpPr>
        <p:spPr>
          <a:xfrm>
            <a:off x="6863074" y="2460176"/>
            <a:ext cx="265154" cy="264455"/>
          </a:xfrm>
          <a:custGeom>
            <a:avLst/>
            <a:gdLst/>
            <a:ahLst/>
            <a:cxnLst/>
            <a:rect l="l" t="t" r="r" b="b"/>
            <a:pathLst>
              <a:path w="11752" h="11721" extrusionOk="0">
                <a:moveTo>
                  <a:pt x="6490" y="662"/>
                </a:moveTo>
                <a:cubicBezTo>
                  <a:pt x="6711" y="662"/>
                  <a:pt x="6868" y="820"/>
                  <a:pt x="6868" y="1009"/>
                </a:cubicBezTo>
                <a:lnTo>
                  <a:pt x="6868" y="1355"/>
                </a:lnTo>
                <a:lnTo>
                  <a:pt x="5167" y="1355"/>
                </a:lnTo>
                <a:cubicBezTo>
                  <a:pt x="4600" y="1355"/>
                  <a:pt x="4127" y="1828"/>
                  <a:pt x="4127" y="2395"/>
                </a:cubicBezTo>
                <a:lnTo>
                  <a:pt x="4127" y="2773"/>
                </a:lnTo>
                <a:lnTo>
                  <a:pt x="3088" y="2773"/>
                </a:lnTo>
                <a:cubicBezTo>
                  <a:pt x="2993" y="2773"/>
                  <a:pt x="2867" y="2836"/>
                  <a:pt x="2836" y="2899"/>
                </a:cubicBezTo>
                <a:lnTo>
                  <a:pt x="2048" y="3687"/>
                </a:lnTo>
                <a:lnTo>
                  <a:pt x="2048" y="3151"/>
                </a:lnTo>
                <a:cubicBezTo>
                  <a:pt x="2048" y="2931"/>
                  <a:pt x="1891" y="2773"/>
                  <a:pt x="1702" y="2773"/>
                </a:cubicBezTo>
                <a:lnTo>
                  <a:pt x="1040" y="2773"/>
                </a:lnTo>
                <a:cubicBezTo>
                  <a:pt x="819" y="2773"/>
                  <a:pt x="662" y="2616"/>
                  <a:pt x="662" y="2427"/>
                </a:cubicBezTo>
                <a:lnTo>
                  <a:pt x="662" y="1009"/>
                </a:lnTo>
                <a:cubicBezTo>
                  <a:pt x="662" y="820"/>
                  <a:pt x="819" y="662"/>
                  <a:pt x="1040" y="662"/>
                </a:cubicBezTo>
                <a:close/>
                <a:moveTo>
                  <a:pt x="10649" y="1986"/>
                </a:moveTo>
                <a:cubicBezTo>
                  <a:pt x="10838" y="1986"/>
                  <a:pt x="10995" y="2143"/>
                  <a:pt x="10995" y="2364"/>
                </a:cubicBezTo>
                <a:lnTo>
                  <a:pt x="10995" y="3781"/>
                </a:lnTo>
                <a:cubicBezTo>
                  <a:pt x="10995" y="3970"/>
                  <a:pt x="10838" y="4128"/>
                  <a:pt x="10649" y="4128"/>
                </a:cubicBezTo>
                <a:lnTo>
                  <a:pt x="8601" y="4128"/>
                </a:lnTo>
                <a:cubicBezTo>
                  <a:pt x="8412" y="4128"/>
                  <a:pt x="8255" y="4285"/>
                  <a:pt x="8255" y="4474"/>
                </a:cubicBezTo>
                <a:lnTo>
                  <a:pt x="8255" y="5041"/>
                </a:lnTo>
                <a:lnTo>
                  <a:pt x="7404" y="4191"/>
                </a:lnTo>
                <a:cubicBezTo>
                  <a:pt x="7372" y="4159"/>
                  <a:pt x="7246" y="4128"/>
                  <a:pt x="7183" y="4128"/>
                </a:cubicBezTo>
                <a:lnTo>
                  <a:pt x="5136" y="4128"/>
                </a:lnTo>
                <a:cubicBezTo>
                  <a:pt x="4947" y="4128"/>
                  <a:pt x="4789" y="3970"/>
                  <a:pt x="4789" y="3781"/>
                </a:cubicBezTo>
                <a:lnTo>
                  <a:pt x="4789" y="2364"/>
                </a:lnTo>
                <a:cubicBezTo>
                  <a:pt x="4789" y="2143"/>
                  <a:pt x="4947" y="1986"/>
                  <a:pt x="5136" y="1986"/>
                </a:cubicBezTo>
                <a:close/>
                <a:moveTo>
                  <a:pt x="3088" y="6207"/>
                </a:moveTo>
                <a:cubicBezTo>
                  <a:pt x="3623" y="6207"/>
                  <a:pt x="4096" y="6680"/>
                  <a:pt x="4096" y="7247"/>
                </a:cubicBezTo>
                <a:cubicBezTo>
                  <a:pt x="4096" y="7782"/>
                  <a:pt x="3623" y="8255"/>
                  <a:pt x="3088" y="8255"/>
                </a:cubicBezTo>
                <a:cubicBezTo>
                  <a:pt x="2521" y="8255"/>
                  <a:pt x="2048" y="7782"/>
                  <a:pt x="2048" y="7247"/>
                </a:cubicBezTo>
                <a:cubicBezTo>
                  <a:pt x="2048" y="6648"/>
                  <a:pt x="2489" y="6207"/>
                  <a:pt x="3088" y="6207"/>
                </a:cubicBezTo>
                <a:close/>
                <a:moveTo>
                  <a:pt x="8601" y="6207"/>
                </a:moveTo>
                <a:cubicBezTo>
                  <a:pt x="9137" y="6207"/>
                  <a:pt x="9609" y="6648"/>
                  <a:pt x="9609" y="7247"/>
                </a:cubicBezTo>
                <a:cubicBezTo>
                  <a:pt x="9609" y="7782"/>
                  <a:pt x="9137" y="8255"/>
                  <a:pt x="8601" y="8255"/>
                </a:cubicBezTo>
                <a:cubicBezTo>
                  <a:pt x="8003" y="8255"/>
                  <a:pt x="7530" y="7782"/>
                  <a:pt x="7530" y="7247"/>
                </a:cubicBezTo>
                <a:cubicBezTo>
                  <a:pt x="7530" y="6680"/>
                  <a:pt x="8003" y="6207"/>
                  <a:pt x="8601" y="6207"/>
                </a:cubicBezTo>
                <a:close/>
                <a:moveTo>
                  <a:pt x="3749" y="8980"/>
                </a:moveTo>
                <a:cubicBezTo>
                  <a:pt x="4695" y="8980"/>
                  <a:pt x="5451" y="9704"/>
                  <a:pt x="5451" y="10649"/>
                </a:cubicBezTo>
                <a:lnTo>
                  <a:pt x="5451" y="11027"/>
                </a:lnTo>
                <a:lnTo>
                  <a:pt x="630" y="11027"/>
                </a:lnTo>
                <a:lnTo>
                  <a:pt x="630" y="10649"/>
                </a:lnTo>
                <a:lnTo>
                  <a:pt x="662" y="10649"/>
                </a:lnTo>
                <a:cubicBezTo>
                  <a:pt x="662" y="9704"/>
                  <a:pt x="1418" y="8980"/>
                  <a:pt x="2363" y="8980"/>
                </a:cubicBezTo>
                <a:close/>
                <a:moveTo>
                  <a:pt x="9369" y="8976"/>
                </a:moveTo>
                <a:cubicBezTo>
                  <a:pt x="10266" y="8976"/>
                  <a:pt x="10995" y="9740"/>
                  <a:pt x="10995" y="10649"/>
                </a:cubicBezTo>
                <a:lnTo>
                  <a:pt x="10995" y="11027"/>
                </a:lnTo>
                <a:lnTo>
                  <a:pt x="6144" y="11027"/>
                </a:lnTo>
                <a:lnTo>
                  <a:pt x="6144" y="10649"/>
                </a:lnTo>
                <a:cubicBezTo>
                  <a:pt x="6144" y="9704"/>
                  <a:pt x="6900" y="8980"/>
                  <a:pt x="7845" y="8980"/>
                </a:cubicBezTo>
                <a:lnTo>
                  <a:pt x="9263" y="8980"/>
                </a:lnTo>
                <a:cubicBezTo>
                  <a:pt x="9298" y="8977"/>
                  <a:pt x="9334" y="8976"/>
                  <a:pt x="9369" y="8976"/>
                </a:cubicBezTo>
                <a:close/>
                <a:moveTo>
                  <a:pt x="1040" y="1"/>
                </a:moveTo>
                <a:cubicBezTo>
                  <a:pt x="473" y="1"/>
                  <a:pt x="0" y="473"/>
                  <a:pt x="0" y="1009"/>
                </a:cubicBezTo>
                <a:lnTo>
                  <a:pt x="0" y="2427"/>
                </a:lnTo>
                <a:cubicBezTo>
                  <a:pt x="0" y="2994"/>
                  <a:pt x="473" y="3466"/>
                  <a:pt x="1040" y="3466"/>
                </a:cubicBezTo>
                <a:lnTo>
                  <a:pt x="1386" y="3466"/>
                </a:lnTo>
                <a:lnTo>
                  <a:pt x="1386" y="4474"/>
                </a:lnTo>
                <a:cubicBezTo>
                  <a:pt x="1386" y="4688"/>
                  <a:pt x="1546" y="4829"/>
                  <a:pt x="1727" y="4829"/>
                </a:cubicBezTo>
                <a:cubicBezTo>
                  <a:pt x="1813" y="4829"/>
                  <a:pt x="1904" y="4797"/>
                  <a:pt x="1985" y="4726"/>
                </a:cubicBezTo>
                <a:lnTo>
                  <a:pt x="3245" y="3466"/>
                </a:lnTo>
                <a:lnTo>
                  <a:pt x="4096" y="3466"/>
                </a:lnTo>
                <a:lnTo>
                  <a:pt x="4096" y="3813"/>
                </a:lnTo>
                <a:cubicBezTo>
                  <a:pt x="4096" y="4348"/>
                  <a:pt x="4568" y="4821"/>
                  <a:pt x="5136" y="4821"/>
                </a:cubicBezTo>
                <a:lnTo>
                  <a:pt x="7057" y="4821"/>
                </a:lnTo>
                <a:lnTo>
                  <a:pt x="7908" y="5672"/>
                </a:lnTo>
                <a:cubicBezTo>
                  <a:pt x="7341" y="5924"/>
                  <a:pt x="6868" y="6522"/>
                  <a:pt x="6868" y="7247"/>
                </a:cubicBezTo>
                <a:cubicBezTo>
                  <a:pt x="6868" y="7625"/>
                  <a:pt x="7026" y="8034"/>
                  <a:pt x="7278" y="8349"/>
                </a:cubicBezTo>
                <a:cubicBezTo>
                  <a:pt x="6648" y="8507"/>
                  <a:pt x="6144" y="8885"/>
                  <a:pt x="5829" y="9452"/>
                </a:cubicBezTo>
                <a:cubicBezTo>
                  <a:pt x="5514" y="8917"/>
                  <a:pt x="5010" y="8539"/>
                  <a:pt x="4411" y="8381"/>
                </a:cubicBezTo>
                <a:cubicBezTo>
                  <a:pt x="4663" y="8066"/>
                  <a:pt x="4821" y="7719"/>
                  <a:pt x="4821" y="7278"/>
                </a:cubicBezTo>
                <a:cubicBezTo>
                  <a:pt x="4821" y="6333"/>
                  <a:pt x="4064" y="5577"/>
                  <a:pt x="3119" y="5577"/>
                </a:cubicBezTo>
                <a:cubicBezTo>
                  <a:pt x="2174" y="5577"/>
                  <a:pt x="1418" y="6333"/>
                  <a:pt x="1418" y="7278"/>
                </a:cubicBezTo>
                <a:cubicBezTo>
                  <a:pt x="1418" y="7719"/>
                  <a:pt x="1576" y="8097"/>
                  <a:pt x="1828" y="8381"/>
                </a:cubicBezTo>
                <a:cubicBezTo>
                  <a:pt x="788" y="8665"/>
                  <a:pt x="32" y="9610"/>
                  <a:pt x="32" y="10712"/>
                </a:cubicBezTo>
                <a:lnTo>
                  <a:pt x="32" y="11374"/>
                </a:lnTo>
                <a:cubicBezTo>
                  <a:pt x="32" y="11563"/>
                  <a:pt x="189" y="11721"/>
                  <a:pt x="410" y="11721"/>
                </a:cubicBezTo>
                <a:lnTo>
                  <a:pt x="11374" y="11721"/>
                </a:lnTo>
                <a:cubicBezTo>
                  <a:pt x="11594" y="11721"/>
                  <a:pt x="11752" y="11563"/>
                  <a:pt x="11752" y="11374"/>
                </a:cubicBezTo>
                <a:lnTo>
                  <a:pt x="11752" y="10712"/>
                </a:lnTo>
                <a:cubicBezTo>
                  <a:pt x="11752" y="9610"/>
                  <a:pt x="10995" y="8665"/>
                  <a:pt x="9956" y="8381"/>
                </a:cubicBezTo>
                <a:cubicBezTo>
                  <a:pt x="10208" y="8066"/>
                  <a:pt x="10365" y="7719"/>
                  <a:pt x="10365" y="7278"/>
                </a:cubicBezTo>
                <a:cubicBezTo>
                  <a:pt x="10365" y="6459"/>
                  <a:pt x="9767" y="5735"/>
                  <a:pt x="8979" y="5577"/>
                </a:cubicBezTo>
                <a:lnTo>
                  <a:pt x="8979" y="4884"/>
                </a:lnTo>
                <a:lnTo>
                  <a:pt x="10649" y="4884"/>
                </a:lnTo>
                <a:lnTo>
                  <a:pt x="10649" y="4821"/>
                </a:lnTo>
                <a:cubicBezTo>
                  <a:pt x="11185" y="4821"/>
                  <a:pt x="11657" y="4348"/>
                  <a:pt x="11657" y="3813"/>
                </a:cubicBezTo>
                <a:lnTo>
                  <a:pt x="11657" y="2395"/>
                </a:lnTo>
                <a:cubicBezTo>
                  <a:pt x="11657" y="1828"/>
                  <a:pt x="11185" y="1355"/>
                  <a:pt x="10649" y="1355"/>
                </a:cubicBezTo>
                <a:lnTo>
                  <a:pt x="7530" y="1355"/>
                </a:lnTo>
                <a:lnTo>
                  <a:pt x="7530" y="1009"/>
                </a:lnTo>
                <a:cubicBezTo>
                  <a:pt x="7530" y="473"/>
                  <a:pt x="7057" y="1"/>
                  <a:pt x="6490" y="1"/>
                </a:cubicBezTo>
                <a:close/>
              </a:path>
            </a:pathLst>
          </a:custGeom>
          <a:solidFill>
            <a:srgbClr val="5252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2"/>
          <p:cNvSpPr/>
          <p:nvPr/>
        </p:nvSpPr>
        <p:spPr>
          <a:xfrm>
            <a:off x="4797800" y="326475"/>
            <a:ext cx="1936800" cy="1360200"/>
          </a:xfrm>
          <a:prstGeom prst="rect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v-LV" sz="1800" dirty="0">
                <a:solidFill>
                  <a:srgbClr val="525252"/>
                </a:solidFill>
                <a:latin typeface="Oswald"/>
              </a:rPr>
              <a:t>SADARBIBAS PLATFORMA </a:t>
            </a:r>
            <a:r>
              <a:rPr lang="lv-LV" sz="1600" dirty="0"/>
              <a:t>«KOPIENA KOPIENAI»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2"/>
          <p:cNvSpPr/>
          <p:nvPr/>
        </p:nvSpPr>
        <p:spPr>
          <a:xfrm>
            <a:off x="4797800" y="3507476"/>
            <a:ext cx="1969200" cy="1315200"/>
          </a:xfrm>
          <a:prstGeom prst="rect">
            <a:avLst/>
          </a:prstGeom>
          <a:solidFill>
            <a:srgbClr val="DADCDE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2"/>
          <p:cNvSpPr/>
          <p:nvPr/>
        </p:nvSpPr>
        <p:spPr>
          <a:xfrm>
            <a:off x="2635650" y="1861625"/>
            <a:ext cx="1969200" cy="1470900"/>
          </a:xfrm>
          <a:prstGeom prst="rect">
            <a:avLst/>
          </a:prstGeom>
          <a:solidFill>
            <a:srgbClr val="92A08C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92A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2"/>
          <p:cNvSpPr/>
          <p:nvPr/>
        </p:nvSpPr>
        <p:spPr>
          <a:xfrm>
            <a:off x="6927550" y="1869576"/>
            <a:ext cx="1969200" cy="1470900"/>
          </a:xfrm>
          <a:prstGeom prst="rect">
            <a:avLst/>
          </a:prstGeom>
          <a:solidFill>
            <a:srgbClr val="BBD0CF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2"/>
          <p:cNvSpPr txBox="1"/>
          <p:nvPr/>
        </p:nvSpPr>
        <p:spPr>
          <a:xfrm>
            <a:off x="2967000" y="2146852"/>
            <a:ext cx="1306500" cy="55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800" dirty="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PIEREDZES APMAIŅAS NOSLEDZOT PROJEKTU</a:t>
            </a:r>
            <a:endParaRPr sz="1800" b="0" i="0" u="none" strike="noStrike" cap="none" dirty="0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6" name="Google Shape;516;p12"/>
          <p:cNvSpPr txBox="1"/>
          <p:nvPr/>
        </p:nvSpPr>
        <p:spPr>
          <a:xfrm>
            <a:off x="7167252" y="2273225"/>
            <a:ext cx="14898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SzPts val="1800"/>
            </a:pPr>
            <a:r>
              <a:rPr lang="lv-LV" sz="1800" dirty="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ALSUNGA, ZIEMUPĪTE,</a:t>
            </a:r>
          </a:p>
          <a:p>
            <a:pPr lvl="0" algn="ctr">
              <a:buSzPts val="1800"/>
            </a:pPr>
            <a:r>
              <a:rPr lang="lv-LV" sz="1800" dirty="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LIEPA, SKUJENE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7" name="Google Shape;517;p12"/>
          <p:cNvSpPr txBox="1"/>
          <p:nvPr/>
        </p:nvSpPr>
        <p:spPr>
          <a:xfrm>
            <a:off x="7207175" y="2926700"/>
            <a:ext cx="1520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8" name="Google Shape;518;p12"/>
          <p:cNvSpPr txBox="1"/>
          <p:nvPr/>
        </p:nvSpPr>
        <p:spPr>
          <a:xfrm>
            <a:off x="5176250" y="872786"/>
            <a:ext cx="12123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9" name="Google Shape;519;p12"/>
          <p:cNvSpPr txBox="1"/>
          <p:nvPr/>
        </p:nvSpPr>
        <p:spPr>
          <a:xfrm>
            <a:off x="5082050" y="3609893"/>
            <a:ext cx="1306500" cy="118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SzPts val="1800"/>
            </a:pPr>
            <a:r>
              <a:rPr lang="en-US" sz="1800" dirty="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HGUT UNIVERSITĀTE, NORVĒĢIJA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u="none" strike="noStrike" cap="none" dirty="0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0" name="Google Shape;520;p12"/>
          <p:cNvSpPr txBox="1">
            <a:spLocks noGrp="1"/>
          </p:cNvSpPr>
          <p:nvPr>
            <p:ph type="title"/>
          </p:nvPr>
        </p:nvSpPr>
        <p:spPr>
          <a:xfrm>
            <a:off x="473500" y="326475"/>
            <a:ext cx="19692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lv-LV" sz="2000" dirty="0">
                <a:solidFill>
                  <a:schemeClr val="accent3"/>
                </a:solidFill>
              </a:rPr>
              <a:t>PĀRŅEMAM CITU ZINŠĀNAS UN AKTĪVI DALAMIES SAVĀ PIEREDZĒ</a:t>
            </a:r>
            <a:endParaRPr sz="2000" dirty="0">
              <a:solidFill>
                <a:schemeClr val="accent3"/>
              </a:solidFill>
            </a:endParaRPr>
          </a:p>
        </p:txBody>
      </p:sp>
      <p:pic>
        <p:nvPicPr>
          <p:cNvPr id="521" name="Google Shape;521;p12" descr="Attēls, kurā ir teksts, iekštelpa, persona, galds&#10;&#10;Apraksts ģenerēts automātiski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7550" y="3512500"/>
            <a:ext cx="1969199" cy="131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12" descr="Attēls, kurā ir koks, zāle, persona, ārtelpa&#10;&#10;Apraksts ģenerēts automātiski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650" y="318524"/>
            <a:ext cx="1969199" cy="136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650" y="3507475"/>
            <a:ext cx="1969198" cy="1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12"/>
          <p:cNvSpPr txBox="1"/>
          <p:nvPr/>
        </p:nvSpPr>
        <p:spPr>
          <a:xfrm>
            <a:off x="804849" y="3735425"/>
            <a:ext cx="1306500" cy="1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480EC240-45F7-4519-A718-49BBFC4095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751" y="1869576"/>
            <a:ext cx="1903102" cy="1557382"/>
          </a:xfrm>
          <a:prstGeom prst="rect">
            <a:avLst/>
          </a:prstGeom>
        </p:spPr>
      </p:pic>
      <p:pic>
        <p:nvPicPr>
          <p:cNvPr id="4" name="Attēls 3" descr="Attēls, kurā ir debesis, persona, ārtelpa, zāle&#10;&#10;Apraksts ģenerēts automātiski">
            <a:extLst>
              <a:ext uri="{FF2B5EF4-FFF2-40B4-BE49-F238E27FC236}">
                <a16:creationId xmlns:a16="http://schemas.microsoft.com/office/drawing/2014/main" id="{F87806CF-BBB7-4113-BDA9-5B59BB39C1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79" y="315950"/>
            <a:ext cx="1936800" cy="13899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0dbcd113d2_1_151"/>
          <p:cNvSpPr txBox="1">
            <a:spLocks noGrp="1"/>
          </p:cNvSpPr>
          <p:nvPr>
            <p:ph type="subTitle" idx="1"/>
          </p:nvPr>
        </p:nvSpPr>
        <p:spPr>
          <a:xfrm>
            <a:off x="452375" y="2409125"/>
            <a:ext cx="10920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lv-LV" sz="900" dirty="0"/>
              <a:t>K</a:t>
            </a:r>
            <a:r>
              <a:rPr lang="lv-LV" sz="1050" dirty="0"/>
              <a:t>opienas nosaukuma izvēle</a:t>
            </a:r>
            <a:r>
              <a:rPr lang="en-US" sz="1050" b="1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05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9" name="Google Shape;429;g10dbcd113d2_1_151"/>
          <p:cNvSpPr txBox="1">
            <a:spLocks noGrp="1"/>
          </p:cNvSpPr>
          <p:nvPr>
            <p:ph type="title"/>
          </p:nvPr>
        </p:nvSpPr>
        <p:spPr>
          <a:xfrm>
            <a:off x="1301650" y="452396"/>
            <a:ext cx="6788400" cy="8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800">
                <a:solidFill>
                  <a:srgbClr val="525252"/>
                </a:solidFill>
              </a:rPr>
              <a:t>Identitātes veidošanas posmi</a:t>
            </a:r>
            <a:endParaRPr sz="3800">
              <a:solidFill>
                <a:srgbClr val="525252"/>
              </a:solidFill>
            </a:endParaRPr>
          </a:p>
        </p:txBody>
      </p:sp>
      <p:cxnSp>
        <p:nvCxnSpPr>
          <p:cNvPr id="430" name="Google Shape;430;g10dbcd113d2_1_151"/>
          <p:cNvCxnSpPr/>
          <p:nvPr/>
        </p:nvCxnSpPr>
        <p:spPr>
          <a:xfrm>
            <a:off x="452375" y="2209925"/>
            <a:ext cx="81873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1" name="Google Shape;431;g10dbcd113d2_1_151"/>
          <p:cNvSpPr/>
          <p:nvPr/>
        </p:nvSpPr>
        <p:spPr>
          <a:xfrm>
            <a:off x="926525" y="2138084"/>
            <a:ext cx="143700" cy="143700"/>
          </a:xfrm>
          <a:prstGeom prst="ellipse">
            <a:avLst/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10dbcd113d2_1_151"/>
          <p:cNvSpPr/>
          <p:nvPr/>
        </p:nvSpPr>
        <p:spPr>
          <a:xfrm>
            <a:off x="4432984" y="2138084"/>
            <a:ext cx="143700" cy="14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10dbcd113d2_1_151"/>
          <p:cNvSpPr txBox="1">
            <a:spLocks noGrp="1"/>
          </p:cNvSpPr>
          <p:nvPr>
            <p:ph type="subTitle" idx="1"/>
          </p:nvPr>
        </p:nvSpPr>
        <p:spPr>
          <a:xfrm>
            <a:off x="1509875" y="1418325"/>
            <a:ext cx="10920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050" dirty="0" err="1"/>
              <a:t>iedzīvotāju</a:t>
            </a:r>
            <a:r>
              <a:rPr lang="en-US" sz="1050" dirty="0"/>
              <a:t> </a:t>
            </a:r>
            <a:r>
              <a:rPr lang="en-US" sz="1050" dirty="0" err="1"/>
              <a:t>aptauja</a:t>
            </a:r>
            <a:r>
              <a:rPr lang="en-US" sz="1050" dirty="0"/>
              <a:t> par </a:t>
            </a:r>
            <a:r>
              <a:rPr lang="en-US" sz="1050" dirty="0" err="1"/>
              <a:t>asociācijām</a:t>
            </a:r>
            <a:r>
              <a:rPr lang="en-US" sz="1050" dirty="0"/>
              <a:t> (</a:t>
            </a:r>
            <a:r>
              <a:rPr lang="en-US" sz="1050" dirty="0" err="1"/>
              <a:t>pozicionējums</a:t>
            </a:r>
            <a:r>
              <a:rPr lang="en-US" sz="1050" dirty="0"/>
              <a:t>)</a:t>
            </a:r>
            <a:endParaRPr sz="105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4" name="Google Shape;434;g10dbcd113d2_1_151"/>
          <p:cNvSpPr/>
          <p:nvPr/>
        </p:nvSpPr>
        <p:spPr>
          <a:xfrm>
            <a:off x="1903165" y="2138084"/>
            <a:ext cx="143700" cy="14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0dbcd113d2_1_151"/>
          <p:cNvSpPr txBox="1">
            <a:spLocks noGrp="1"/>
          </p:cNvSpPr>
          <p:nvPr>
            <p:ph type="subTitle" idx="1"/>
          </p:nvPr>
        </p:nvSpPr>
        <p:spPr>
          <a:xfrm>
            <a:off x="2526350" y="2391025"/>
            <a:ext cx="8493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050" dirty="0" err="1"/>
              <a:t>Balsošana</a:t>
            </a:r>
            <a:r>
              <a:rPr lang="en-US" sz="1050" dirty="0"/>
              <a:t> par logo </a:t>
            </a:r>
            <a:r>
              <a:rPr lang="en-US" sz="1050" dirty="0" err="1"/>
              <a:t>skicēm</a:t>
            </a:r>
            <a:r>
              <a:rPr lang="en-US" sz="1050" dirty="0"/>
              <a:t> un </a:t>
            </a:r>
            <a:r>
              <a:rPr lang="en-US" sz="1050" dirty="0" err="1"/>
              <a:t>saukļiem</a:t>
            </a:r>
            <a:endParaRPr sz="105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6" name="Google Shape;436;g10dbcd113d2_1_151"/>
          <p:cNvSpPr txBox="1">
            <a:spLocks noGrp="1"/>
          </p:cNvSpPr>
          <p:nvPr>
            <p:ph type="subTitle" idx="1"/>
          </p:nvPr>
        </p:nvSpPr>
        <p:spPr>
          <a:xfrm>
            <a:off x="4225525" y="2451297"/>
            <a:ext cx="5586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050" dirty="0" err="1"/>
              <a:t>Bukleta</a:t>
            </a:r>
            <a:r>
              <a:rPr lang="en-US" sz="1050" dirty="0"/>
              <a:t> </a:t>
            </a:r>
            <a:r>
              <a:rPr lang="en-US" sz="1050" dirty="0" err="1"/>
              <a:t>izveide</a:t>
            </a:r>
            <a:endParaRPr sz="105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7" name="Google Shape;437;g10dbcd113d2_1_151"/>
          <p:cNvSpPr/>
          <p:nvPr/>
        </p:nvSpPr>
        <p:spPr>
          <a:xfrm>
            <a:off x="2889383" y="2138084"/>
            <a:ext cx="143700" cy="14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10dbcd113d2_1_151"/>
          <p:cNvSpPr/>
          <p:nvPr/>
        </p:nvSpPr>
        <p:spPr>
          <a:xfrm>
            <a:off x="3691248" y="2138084"/>
            <a:ext cx="143700" cy="14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g10dbcd113d2_1_151"/>
          <p:cNvSpPr txBox="1">
            <a:spLocks noGrp="1"/>
          </p:cNvSpPr>
          <p:nvPr>
            <p:ph type="subTitle" idx="1"/>
          </p:nvPr>
        </p:nvSpPr>
        <p:spPr>
          <a:xfrm>
            <a:off x="3344275" y="1546725"/>
            <a:ext cx="9120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050" dirty="0" err="1"/>
              <a:t>Mājaslapas</a:t>
            </a:r>
            <a:r>
              <a:rPr lang="en-US" sz="1050" dirty="0"/>
              <a:t> </a:t>
            </a:r>
            <a:r>
              <a:rPr lang="en-US" sz="1050" dirty="0" err="1"/>
              <a:t>struktūras</a:t>
            </a:r>
            <a:r>
              <a:rPr lang="en-US" sz="1050" dirty="0"/>
              <a:t> </a:t>
            </a:r>
            <a:r>
              <a:rPr lang="en-US" sz="1050" dirty="0" err="1"/>
              <a:t>izveide</a:t>
            </a:r>
            <a:endParaRPr sz="105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0" name="Google Shape;440;g10dbcd113d2_1_151"/>
          <p:cNvSpPr txBox="1">
            <a:spLocks noGrp="1"/>
          </p:cNvSpPr>
          <p:nvPr>
            <p:ph type="subTitle" idx="1"/>
          </p:nvPr>
        </p:nvSpPr>
        <p:spPr>
          <a:xfrm>
            <a:off x="4819850" y="1537125"/>
            <a:ext cx="9120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050" dirty="0" err="1"/>
              <a:t>Iedzīvotāju</a:t>
            </a:r>
            <a:r>
              <a:rPr lang="en-US" sz="1050" dirty="0"/>
              <a:t> </a:t>
            </a:r>
            <a:r>
              <a:rPr lang="en-US" sz="1050" dirty="0" err="1"/>
              <a:t>sociālā</a:t>
            </a:r>
            <a:r>
              <a:rPr lang="en-US" sz="1050" dirty="0"/>
              <a:t> </a:t>
            </a:r>
            <a:r>
              <a:rPr lang="en-US" sz="1050" dirty="0" err="1"/>
              <a:t>aptauja</a:t>
            </a:r>
            <a:r>
              <a:rPr lang="en-US" sz="1050" dirty="0"/>
              <a:t> </a:t>
            </a:r>
            <a:endParaRPr sz="105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1" name="Google Shape;441;g10dbcd113d2_1_151"/>
          <p:cNvSpPr txBox="1">
            <a:spLocks noGrp="1"/>
          </p:cNvSpPr>
          <p:nvPr>
            <p:ph type="subTitle" idx="1"/>
          </p:nvPr>
        </p:nvSpPr>
        <p:spPr>
          <a:xfrm>
            <a:off x="5807675" y="2451300"/>
            <a:ext cx="629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050" dirty="0"/>
              <a:t>Instagram </a:t>
            </a:r>
            <a:r>
              <a:rPr lang="en-US" sz="1050" dirty="0" err="1"/>
              <a:t>konta</a:t>
            </a:r>
            <a:r>
              <a:rPr lang="en-US" sz="1050" dirty="0"/>
              <a:t> </a:t>
            </a:r>
            <a:r>
              <a:rPr lang="en-US" sz="1050" dirty="0" err="1"/>
              <a:t>izveide</a:t>
            </a:r>
            <a:endParaRPr sz="105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2" name="Google Shape;442;g10dbcd113d2_1_151"/>
          <p:cNvSpPr txBox="1">
            <a:spLocks noGrp="1"/>
          </p:cNvSpPr>
          <p:nvPr>
            <p:ph type="subTitle" idx="1"/>
          </p:nvPr>
        </p:nvSpPr>
        <p:spPr>
          <a:xfrm>
            <a:off x="6615350" y="1418325"/>
            <a:ext cx="9120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050" dirty="0"/>
              <a:t>Logo un </a:t>
            </a:r>
            <a:r>
              <a:rPr lang="en-US" sz="1050" dirty="0" err="1"/>
              <a:t>saukļa</a:t>
            </a:r>
            <a:r>
              <a:rPr lang="en-US" sz="1050" dirty="0"/>
              <a:t> </a:t>
            </a:r>
            <a:r>
              <a:rPr lang="en-US" sz="1050" dirty="0" err="1"/>
              <a:t>integrēšana</a:t>
            </a:r>
            <a:r>
              <a:rPr lang="en-US" sz="1050" dirty="0"/>
              <a:t> </a:t>
            </a:r>
            <a:r>
              <a:rPr lang="en-US" sz="1050" dirty="0" err="1"/>
              <a:t>ikdienas</a:t>
            </a:r>
            <a:r>
              <a:rPr lang="en-US" sz="1050" dirty="0"/>
              <a:t> </a:t>
            </a:r>
            <a:r>
              <a:rPr lang="en-US" sz="1050" dirty="0" err="1"/>
              <a:t>komunikācijā</a:t>
            </a:r>
            <a:endParaRPr sz="105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3" name="Google Shape;443;g10dbcd113d2_1_151"/>
          <p:cNvSpPr txBox="1">
            <a:spLocks noGrp="1"/>
          </p:cNvSpPr>
          <p:nvPr>
            <p:ph type="subTitle" idx="1"/>
          </p:nvPr>
        </p:nvSpPr>
        <p:spPr>
          <a:xfrm>
            <a:off x="7594275" y="2451300"/>
            <a:ext cx="9753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050" dirty="0" err="1"/>
              <a:t>Mājaslapas</a:t>
            </a:r>
            <a:r>
              <a:rPr lang="en-US" sz="1050" dirty="0"/>
              <a:t> </a:t>
            </a:r>
            <a:r>
              <a:rPr lang="en-US" sz="1050" dirty="0" err="1"/>
              <a:t>sadaļ</a:t>
            </a:r>
            <a:r>
              <a:rPr lang="lv-LV" sz="1050" dirty="0"/>
              <a:t>a – Mežinieki lepojas</a:t>
            </a:r>
            <a:endParaRPr sz="105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44" name="Google Shape;444;g10dbcd113d2_1_151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700" y="3082075"/>
            <a:ext cx="2591749" cy="1943823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10dbcd113d2_1_151"/>
          <p:cNvSpPr/>
          <p:nvPr/>
        </p:nvSpPr>
        <p:spPr>
          <a:xfrm>
            <a:off x="8010084" y="2138084"/>
            <a:ext cx="143700" cy="143700"/>
          </a:xfrm>
          <a:prstGeom prst="ellipse">
            <a:avLst/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10dbcd113d2_1_151"/>
          <p:cNvSpPr/>
          <p:nvPr/>
        </p:nvSpPr>
        <p:spPr>
          <a:xfrm>
            <a:off x="5204065" y="2138084"/>
            <a:ext cx="143700" cy="14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10dbcd113d2_1_151"/>
          <p:cNvSpPr/>
          <p:nvPr/>
        </p:nvSpPr>
        <p:spPr>
          <a:xfrm>
            <a:off x="6050683" y="2138084"/>
            <a:ext cx="143700" cy="143700"/>
          </a:xfrm>
          <a:prstGeom prst="ellipse">
            <a:avLst/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10dbcd113d2_1_151"/>
          <p:cNvSpPr/>
          <p:nvPr/>
        </p:nvSpPr>
        <p:spPr>
          <a:xfrm>
            <a:off x="7030373" y="2138084"/>
            <a:ext cx="143700" cy="143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9" name="Google Shape;449;g10dbcd113d2_1_151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24" y="3054985"/>
            <a:ext cx="2545227" cy="199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10dbcd113d2_1_15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5348" y="3173301"/>
            <a:ext cx="1726399" cy="16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g10dbcd113d2_1_400"/>
          <p:cNvGrpSpPr/>
          <p:nvPr/>
        </p:nvGrpSpPr>
        <p:grpSpPr>
          <a:xfrm>
            <a:off x="6480324" y="2660449"/>
            <a:ext cx="961272" cy="1295418"/>
            <a:chOff x="12083585" y="5404872"/>
            <a:chExt cx="1823700" cy="2456700"/>
          </a:xfrm>
        </p:grpSpPr>
        <p:cxnSp>
          <p:nvCxnSpPr>
            <p:cNvPr id="456" name="Google Shape;456;g10dbcd113d2_1_400"/>
            <p:cNvCxnSpPr/>
            <p:nvPr/>
          </p:nvCxnSpPr>
          <p:spPr>
            <a:xfrm>
              <a:off x="12998351" y="7228872"/>
              <a:ext cx="0" cy="632700"/>
            </a:xfrm>
            <a:prstGeom prst="straightConnector1">
              <a:avLst/>
            </a:prstGeom>
            <a:noFill/>
            <a:ln w="19050" cap="flat" cmpd="sng">
              <a:solidFill>
                <a:srgbClr val="52525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457" name="Google Shape;457;g10dbcd113d2_1_400"/>
            <p:cNvSpPr/>
            <p:nvPr/>
          </p:nvSpPr>
          <p:spPr>
            <a:xfrm>
              <a:off x="12083585" y="5404872"/>
              <a:ext cx="1823700" cy="1824000"/>
            </a:xfrm>
            <a:prstGeom prst="ellipse">
              <a:avLst/>
            </a:prstGeom>
            <a:noFill/>
            <a:ln w="19050" cap="flat" cmpd="sng">
              <a:solidFill>
                <a:srgbClr val="5252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8200" tIns="48200" rIns="48200" bIns="482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rgbClr val="1A0057"/>
                </a:solidFill>
              </a:endParaRPr>
            </a:p>
          </p:txBody>
        </p:sp>
      </p:grpSp>
      <p:sp>
        <p:nvSpPr>
          <p:cNvPr id="458" name="Google Shape;458;g10dbcd113d2_1_400"/>
          <p:cNvSpPr txBox="1">
            <a:spLocks noGrp="1"/>
          </p:cNvSpPr>
          <p:nvPr>
            <p:ph type="title"/>
          </p:nvPr>
        </p:nvSpPr>
        <p:spPr>
          <a:xfrm>
            <a:off x="552729" y="511049"/>
            <a:ext cx="5752800" cy="6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KOMUNIKĀCIJAS PROCES</a:t>
            </a:r>
            <a:r>
              <a:rPr lang="lv-LV" sz="2000" dirty="0"/>
              <a:t>I KOPIENĀ</a:t>
            </a:r>
            <a:endParaRPr sz="2000" dirty="0"/>
          </a:p>
        </p:txBody>
      </p:sp>
      <p:sp>
        <p:nvSpPr>
          <p:cNvPr id="459" name="Google Shape;459;g10dbcd113d2_1_400"/>
          <p:cNvSpPr txBox="1"/>
          <p:nvPr/>
        </p:nvSpPr>
        <p:spPr>
          <a:xfrm>
            <a:off x="4480899" y="1665699"/>
            <a:ext cx="2106899" cy="102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v-LV" dirty="0">
              <a:solidFill>
                <a:srgbClr val="92A08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2A08C"/>
                </a:solidFill>
                <a:latin typeface="Oswald"/>
                <a:ea typeface="Oswald"/>
                <a:cs typeface="Oswald"/>
                <a:sym typeface="Oswald"/>
              </a:rPr>
              <a:t>SOCIĀLO TĪKLU GRUPAS</a:t>
            </a:r>
            <a:endParaRPr dirty="0">
              <a:solidFill>
                <a:srgbClr val="92A08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0" name="Google Shape;460;g10dbcd113d2_1_400"/>
          <p:cNvSpPr txBox="1"/>
          <p:nvPr/>
        </p:nvSpPr>
        <p:spPr>
          <a:xfrm>
            <a:off x="1387549" y="1665700"/>
            <a:ext cx="21069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F7D95"/>
                </a:solidFill>
                <a:latin typeface="Oswald"/>
                <a:ea typeface="Oswald"/>
                <a:cs typeface="Oswald"/>
                <a:sym typeface="Oswald"/>
              </a:rPr>
              <a:t>MĀJASLAPA</a:t>
            </a:r>
            <a:endParaRPr dirty="0">
              <a:solidFill>
                <a:srgbClr val="5F7D9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1" name="Google Shape;461;g10dbcd113d2_1_400"/>
          <p:cNvSpPr txBox="1"/>
          <p:nvPr/>
        </p:nvSpPr>
        <p:spPr>
          <a:xfrm>
            <a:off x="5949125" y="4007050"/>
            <a:ext cx="20331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300" dirty="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INDIVIDUĀLA KOMUNIKĀCIJA</a:t>
            </a:r>
          </a:p>
        </p:txBody>
      </p:sp>
      <p:sp>
        <p:nvSpPr>
          <p:cNvPr id="462" name="Google Shape;462;g10dbcd113d2_1_400"/>
          <p:cNvSpPr txBox="1"/>
          <p:nvPr/>
        </p:nvSpPr>
        <p:spPr>
          <a:xfrm>
            <a:off x="2695494" y="4029340"/>
            <a:ext cx="2701755" cy="96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818284"/>
                </a:solidFill>
                <a:latin typeface="Oswald"/>
                <a:ea typeface="Oswald"/>
                <a:cs typeface="Oswald"/>
                <a:sym typeface="Oswald"/>
              </a:rPr>
              <a:t>APTAUJA</a:t>
            </a:r>
            <a:endParaRPr dirty="0">
              <a:solidFill>
                <a:srgbClr val="81828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3" name="Google Shape;463;g10dbcd113d2_1_400"/>
          <p:cNvSpPr/>
          <p:nvPr/>
        </p:nvSpPr>
        <p:spPr>
          <a:xfrm>
            <a:off x="2325333" y="3032907"/>
            <a:ext cx="231332" cy="21687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464" name="Google Shape;464;g10dbcd113d2_1_400"/>
          <p:cNvGrpSpPr/>
          <p:nvPr/>
        </p:nvGrpSpPr>
        <p:grpSpPr>
          <a:xfrm>
            <a:off x="3831228" y="3039711"/>
            <a:ext cx="233630" cy="203287"/>
            <a:chOff x="889275" y="861850"/>
            <a:chExt cx="487950" cy="424575"/>
          </a:xfrm>
        </p:grpSpPr>
        <p:sp>
          <p:nvSpPr>
            <p:cNvPr id="465" name="Google Shape;465;g10dbcd113d2_1_400"/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6" name="Google Shape;466;g10dbcd113d2_1_400"/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7" name="Google Shape;467;g10dbcd113d2_1_400"/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68" name="Google Shape;468;g10dbcd113d2_1_400"/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69" name="Google Shape;469;g10dbcd113d2_1_400"/>
          <p:cNvGrpSpPr/>
          <p:nvPr/>
        </p:nvGrpSpPr>
        <p:grpSpPr>
          <a:xfrm>
            <a:off x="6846943" y="3025682"/>
            <a:ext cx="212815" cy="231320"/>
            <a:chOff x="2100300" y="3804850"/>
            <a:chExt cx="444475" cy="483125"/>
          </a:xfrm>
        </p:grpSpPr>
        <p:sp>
          <p:nvSpPr>
            <p:cNvPr id="470" name="Google Shape;470;g10dbcd113d2_1_400"/>
            <p:cNvSpPr/>
            <p:nvPr/>
          </p:nvSpPr>
          <p:spPr>
            <a:xfrm>
              <a:off x="2100300" y="3804850"/>
              <a:ext cx="444475" cy="483125"/>
            </a:xfrm>
            <a:custGeom>
              <a:avLst/>
              <a:gdLst/>
              <a:ahLst/>
              <a:cxnLst/>
              <a:rect l="l" t="t" r="r" b="b"/>
              <a:pathLst>
                <a:path w="17779" h="19325" extrusionOk="0">
                  <a:moveTo>
                    <a:pt x="2123" y="4001"/>
                  </a:moveTo>
                  <a:cubicBezTo>
                    <a:pt x="2627" y="4001"/>
                    <a:pt x="2881" y="4611"/>
                    <a:pt x="2524" y="4967"/>
                  </a:cubicBezTo>
                  <a:cubicBezTo>
                    <a:pt x="2408" y="5083"/>
                    <a:pt x="2265" y="5134"/>
                    <a:pt x="2126" y="5134"/>
                  </a:cubicBezTo>
                  <a:cubicBezTo>
                    <a:pt x="1835" y="5134"/>
                    <a:pt x="1558" y="4909"/>
                    <a:pt x="1558" y="4569"/>
                  </a:cubicBezTo>
                  <a:cubicBezTo>
                    <a:pt x="1558" y="4255"/>
                    <a:pt x="1809" y="4001"/>
                    <a:pt x="2123" y="4001"/>
                  </a:cubicBezTo>
                  <a:close/>
                  <a:moveTo>
                    <a:pt x="15710" y="4001"/>
                  </a:moveTo>
                  <a:cubicBezTo>
                    <a:pt x="16215" y="4001"/>
                    <a:pt x="16468" y="4611"/>
                    <a:pt x="16112" y="4967"/>
                  </a:cubicBezTo>
                  <a:cubicBezTo>
                    <a:pt x="15995" y="5083"/>
                    <a:pt x="15853" y="5134"/>
                    <a:pt x="15714" y="5134"/>
                  </a:cubicBezTo>
                  <a:cubicBezTo>
                    <a:pt x="15423" y="5134"/>
                    <a:pt x="15146" y="4909"/>
                    <a:pt x="15146" y="4569"/>
                  </a:cubicBezTo>
                  <a:cubicBezTo>
                    <a:pt x="15146" y="4255"/>
                    <a:pt x="15396" y="4001"/>
                    <a:pt x="15710" y="4001"/>
                  </a:cubicBezTo>
                  <a:close/>
                  <a:moveTo>
                    <a:pt x="8917" y="1132"/>
                  </a:moveTo>
                  <a:cubicBezTo>
                    <a:pt x="9551" y="1132"/>
                    <a:pt x="10251" y="1993"/>
                    <a:pt x="10789" y="3436"/>
                  </a:cubicBezTo>
                  <a:cubicBezTo>
                    <a:pt x="10894" y="3723"/>
                    <a:pt x="10994" y="4028"/>
                    <a:pt x="11084" y="4345"/>
                  </a:cubicBezTo>
                  <a:cubicBezTo>
                    <a:pt x="10345" y="4590"/>
                    <a:pt x="9623" y="4877"/>
                    <a:pt x="8917" y="5203"/>
                  </a:cubicBezTo>
                  <a:cubicBezTo>
                    <a:pt x="8210" y="4877"/>
                    <a:pt x="7488" y="4590"/>
                    <a:pt x="6749" y="4345"/>
                  </a:cubicBezTo>
                  <a:cubicBezTo>
                    <a:pt x="6842" y="4028"/>
                    <a:pt x="6939" y="3723"/>
                    <a:pt x="7044" y="3436"/>
                  </a:cubicBezTo>
                  <a:cubicBezTo>
                    <a:pt x="7582" y="1993"/>
                    <a:pt x="8282" y="1132"/>
                    <a:pt x="8917" y="1132"/>
                  </a:cubicBezTo>
                  <a:close/>
                  <a:moveTo>
                    <a:pt x="6483" y="5453"/>
                  </a:moveTo>
                  <a:cubicBezTo>
                    <a:pt x="6845" y="5577"/>
                    <a:pt x="7217" y="5713"/>
                    <a:pt x="7591" y="5867"/>
                  </a:cubicBezTo>
                  <a:cubicBezTo>
                    <a:pt x="7371" y="5985"/>
                    <a:pt x="7153" y="6105"/>
                    <a:pt x="6936" y="6229"/>
                  </a:cubicBezTo>
                  <a:cubicBezTo>
                    <a:pt x="6715" y="6356"/>
                    <a:pt x="6501" y="6486"/>
                    <a:pt x="6287" y="6619"/>
                  </a:cubicBezTo>
                  <a:cubicBezTo>
                    <a:pt x="6341" y="6217"/>
                    <a:pt x="6407" y="5831"/>
                    <a:pt x="6483" y="5453"/>
                  </a:cubicBezTo>
                  <a:close/>
                  <a:moveTo>
                    <a:pt x="11350" y="5453"/>
                  </a:moveTo>
                  <a:cubicBezTo>
                    <a:pt x="11426" y="5831"/>
                    <a:pt x="11492" y="6217"/>
                    <a:pt x="11546" y="6619"/>
                  </a:cubicBezTo>
                  <a:cubicBezTo>
                    <a:pt x="11335" y="6486"/>
                    <a:pt x="11118" y="6356"/>
                    <a:pt x="10897" y="6229"/>
                  </a:cubicBezTo>
                  <a:cubicBezTo>
                    <a:pt x="10677" y="6102"/>
                    <a:pt x="10459" y="5982"/>
                    <a:pt x="10242" y="5867"/>
                  </a:cubicBezTo>
                  <a:cubicBezTo>
                    <a:pt x="10619" y="5716"/>
                    <a:pt x="10988" y="5574"/>
                    <a:pt x="11350" y="5453"/>
                  </a:cubicBezTo>
                  <a:close/>
                  <a:moveTo>
                    <a:pt x="3799" y="4852"/>
                  </a:moveTo>
                  <a:cubicBezTo>
                    <a:pt x="4336" y="4904"/>
                    <a:pt x="4870" y="4997"/>
                    <a:pt x="5396" y="5133"/>
                  </a:cubicBezTo>
                  <a:cubicBezTo>
                    <a:pt x="5239" y="5894"/>
                    <a:pt x="5124" y="6661"/>
                    <a:pt x="5055" y="7434"/>
                  </a:cubicBezTo>
                  <a:cubicBezTo>
                    <a:pt x="4421" y="7881"/>
                    <a:pt x="3811" y="8361"/>
                    <a:pt x="3231" y="8877"/>
                  </a:cubicBezTo>
                  <a:cubicBezTo>
                    <a:pt x="3004" y="8645"/>
                    <a:pt x="2796" y="8412"/>
                    <a:pt x="2606" y="8180"/>
                  </a:cubicBezTo>
                  <a:cubicBezTo>
                    <a:pt x="1969" y="7404"/>
                    <a:pt x="1579" y="6691"/>
                    <a:pt x="1483" y="6139"/>
                  </a:cubicBezTo>
                  <a:lnTo>
                    <a:pt x="1483" y="6139"/>
                  </a:lnTo>
                  <a:cubicBezTo>
                    <a:pt x="1695" y="6225"/>
                    <a:pt x="1912" y="6266"/>
                    <a:pt x="2125" y="6266"/>
                  </a:cubicBezTo>
                  <a:cubicBezTo>
                    <a:pt x="2922" y="6266"/>
                    <a:pt x="3656" y="5698"/>
                    <a:pt x="3799" y="4852"/>
                  </a:cubicBezTo>
                  <a:close/>
                  <a:moveTo>
                    <a:pt x="14037" y="4852"/>
                  </a:moveTo>
                  <a:cubicBezTo>
                    <a:pt x="14180" y="5698"/>
                    <a:pt x="14914" y="6266"/>
                    <a:pt x="15711" y="6266"/>
                  </a:cubicBezTo>
                  <a:cubicBezTo>
                    <a:pt x="15924" y="6266"/>
                    <a:pt x="16141" y="6225"/>
                    <a:pt x="16353" y="6139"/>
                  </a:cubicBezTo>
                  <a:lnTo>
                    <a:pt x="16353" y="6139"/>
                  </a:lnTo>
                  <a:cubicBezTo>
                    <a:pt x="16254" y="6691"/>
                    <a:pt x="15867" y="7404"/>
                    <a:pt x="15227" y="8180"/>
                  </a:cubicBezTo>
                  <a:cubicBezTo>
                    <a:pt x="15037" y="8412"/>
                    <a:pt x="14829" y="8645"/>
                    <a:pt x="14602" y="8877"/>
                  </a:cubicBezTo>
                  <a:cubicBezTo>
                    <a:pt x="14022" y="8361"/>
                    <a:pt x="13412" y="7881"/>
                    <a:pt x="12778" y="7434"/>
                  </a:cubicBezTo>
                  <a:cubicBezTo>
                    <a:pt x="12709" y="6661"/>
                    <a:pt x="12594" y="5894"/>
                    <a:pt x="12440" y="5133"/>
                  </a:cubicBezTo>
                  <a:cubicBezTo>
                    <a:pt x="12963" y="4997"/>
                    <a:pt x="13497" y="4904"/>
                    <a:pt x="14037" y="4852"/>
                  </a:cubicBezTo>
                  <a:close/>
                  <a:moveTo>
                    <a:pt x="4964" y="8908"/>
                  </a:moveTo>
                  <a:lnTo>
                    <a:pt x="4964" y="8908"/>
                  </a:lnTo>
                  <a:cubicBezTo>
                    <a:pt x="4958" y="9158"/>
                    <a:pt x="4955" y="9409"/>
                    <a:pt x="4955" y="9662"/>
                  </a:cubicBezTo>
                  <a:cubicBezTo>
                    <a:pt x="4952" y="9916"/>
                    <a:pt x="4958" y="10167"/>
                    <a:pt x="4964" y="10417"/>
                  </a:cubicBezTo>
                  <a:cubicBezTo>
                    <a:pt x="4644" y="10170"/>
                    <a:pt x="4339" y="9916"/>
                    <a:pt x="4052" y="9662"/>
                  </a:cubicBezTo>
                  <a:cubicBezTo>
                    <a:pt x="4339" y="9409"/>
                    <a:pt x="4644" y="9155"/>
                    <a:pt x="4964" y="8908"/>
                  </a:cubicBezTo>
                  <a:close/>
                  <a:moveTo>
                    <a:pt x="12869" y="8908"/>
                  </a:moveTo>
                  <a:lnTo>
                    <a:pt x="12869" y="8908"/>
                  </a:lnTo>
                  <a:cubicBezTo>
                    <a:pt x="13189" y="9155"/>
                    <a:pt x="13491" y="9409"/>
                    <a:pt x="13781" y="9662"/>
                  </a:cubicBezTo>
                  <a:cubicBezTo>
                    <a:pt x="13494" y="9916"/>
                    <a:pt x="13189" y="10170"/>
                    <a:pt x="12869" y="10417"/>
                  </a:cubicBezTo>
                  <a:cubicBezTo>
                    <a:pt x="12875" y="10167"/>
                    <a:pt x="12878" y="9916"/>
                    <a:pt x="12881" y="9662"/>
                  </a:cubicBezTo>
                  <a:cubicBezTo>
                    <a:pt x="12881" y="9409"/>
                    <a:pt x="12875" y="9158"/>
                    <a:pt x="12869" y="8908"/>
                  </a:cubicBezTo>
                  <a:close/>
                  <a:moveTo>
                    <a:pt x="8917" y="6459"/>
                  </a:moveTo>
                  <a:cubicBezTo>
                    <a:pt x="9391" y="6688"/>
                    <a:pt x="9865" y="6942"/>
                    <a:pt x="10333" y="7211"/>
                  </a:cubicBezTo>
                  <a:cubicBezTo>
                    <a:pt x="10801" y="7482"/>
                    <a:pt x="11260" y="7766"/>
                    <a:pt x="11694" y="8059"/>
                  </a:cubicBezTo>
                  <a:cubicBezTo>
                    <a:pt x="11728" y="8581"/>
                    <a:pt x="11749" y="9119"/>
                    <a:pt x="11749" y="9662"/>
                  </a:cubicBezTo>
                  <a:cubicBezTo>
                    <a:pt x="11749" y="10206"/>
                    <a:pt x="11728" y="10743"/>
                    <a:pt x="11694" y="11266"/>
                  </a:cubicBezTo>
                  <a:cubicBezTo>
                    <a:pt x="11260" y="11559"/>
                    <a:pt x="10804" y="11839"/>
                    <a:pt x="10333" y="12114"/>
                  </a:cubicBezTo>
                  <a:cubicBezTo>
                    <a:pt x="9862" y="12386"/>
                    <a:pt x="9388" y="12637"/>
                    <a:pt x="8920" y="12869"/>
                  </a:cubicBezTo>
                  <a:cubicBezTo>
                    <a:pt x="8445" y="12640"/>
                    <a:pt x="7971" y="12386"/>
                    <a:pt x="7500" y="12114"/>
                  </a:cubicBezTo>
                  <a:cubicBezTo>
                    <a:pt x="7032" y="11842"/>
                    <a:pt x="6576" y="11559"/>
                    <a:pt x="6139" y="11266"/>
                  </a:cubicBezTo>
                  <a:cubicBezTo>
                    <a:pt x="6105" y="10743"/>
                    <a:pt x="6087" y="10206"/>
                    <a:pt x="6087" y="9662"/>
                  </a:cubicBezTo>
                  <a:cubicBezTo>
                    <a:pt x="6087" y="9119"/>
                    <a:pt x="6105" y="8581"/>
                    <a:pt x="6139" y="8059"/>
                  </a:cubicBezTo>
                  <a:cubicBezTo>
                    <a:pt x="6576" y="7766"/>
                    <a:pt x="7029" y="7485"/>
                    <a:pt x="7500" y="7211"/>
                  </a:cubicBezTo>
                  <a:cubicBezTo>
                    <a:pt x="7971" y="6942"/>
                    <a:pt x="8445" y="6688"/>
                    <a:pt x="8917" y="6459"/>
                  </a:cubicBezTo>
                  <a:close/>
                  <a:moveTo>
                    <a:pt x="11546" y="12706"/>
                  </a:moveTo>
                  <a:lnTo>
                    <a:pt x="11546" y="12706"/>
                  </a:lnTo>
                  <a:cubicBezTo>
                    <a:pt x="11492" y="13108"/>
                    <a:pt x="11426" y="13497"/>
                    <a:pt x="11350" y="13872"/>
                  </a:cubicBezTo>
                  <a:cubicBezTo>
                    <a:pt x="10988" y="13751"/>
                    <a:pt x="10619" y="13612"/>
                    <a:pt x="10242" y="13461"/>
                  </a:cubicBezTo>
                  <a:cubicBezTo>
                    <a:pt x="10462" y="13343"/>
                    <a:pt x="10680" y="13219"/>
                    <a:pt x="10897" y="13096"/>
                  </a:cubicBezTo>
                  <a:cubicBezTo>
                    <a:pt x="11115" y="12969"/>
                    <a:pt x="11332" y="12839"/>
                    <a:pt x="11546" y="12706"/>
                  </a:cubicBezTo>
                  <a:close/>
                  <a:moveTo>
                    <a:pt x="6287" y="12706"/>
                  </a:moveTo>
                  <a:cubicBezTo>
                    <a:pt x="6498" y="12836"/>
                    <a:pt x="6715" y="12966"/>
                    <a:pt x="6936" y="13092"/>
                  </a:cubicBezTo>
                  <a:cubicBezTo>
                    <a:pt x="7153" y="13219"/>
                    <a:pt x="7374" y="13343"/>
                    <a:pt x="7597" y="13461"/>
                  </a:cubicBezTo>
                  <a:lnTo>
                    <a:pt x="7594" y="13461"/>
                  </a:lnTo>
                  <a:cubicBezTo>
                    <a:pt x="7217" y="13615"/>
                    <a:pt x="6848" y="13754"/>
                    <a:pt x="6483" y="13875"/>
                  </a:cubicBezTo>
                  <a:cubicBezTo>
                    <a:pt x="6407" y="13497"/>
                    <a:pt x="6341" y="13108"/>
                    <a:pt x="6287" y="12706"/>
                  </a:cubicBezTo>
                  <a:close/>
                  <a:moveTo>
                    <a:pt x="14602" y="10447"/>
                  </a:moveTo>
                  <a:cubicBezTo>
                    <a:pt x="14829" y="10680"/>
                    <a:pt x="15037" y="10912"/>
                    <a:pt x="15227" y="11145"/>
                  </a:cubicBezTo>
                  <a:cubicBezTo>
                    <a:pt x="15867" y="11921"/>
                    <a:pt x="16254" y="12634"/>
                    <a:pt x="16353" y="13186"/>
                  </a:cubicBezTo>
                  <a:cubicBezTo>
                    <a:pt x="16141" y="13099"/>
                    <a:pt x="15923" y="13059"/>
                    <a:pt x="15710" y="13059"/>
                  </a:cubicBezTo>
                  <a:cubicBezTo>
                    <a:pt x="14912" y="13059"/>
                    <a:pt x="14180" y="13627"/>
                    <a:pt x="14034" y="14472"/>
                  </a:cubicBezTo>
                  <a:cubicBezTo>
                    <a:pt x="13497" y="14421"/>
                    <a:pt x="12963" y="14327"/>
                    <a:pt x="12440" y="14192"/>
                  </a:cubicBezTo>
                  <a:cubicBezTo>
                    <a:pt x="12594" y="13431"/>
                    <a:pt x="12709" y="12664"/>
                    <a:pt x="12778" y="11891"/>
                  </a:cubicBezTo>
                  <a:cubicBezTo>
                    <a:pt x="13412" y="11444"/>
                    <a:pt x="14022" y="10964"/>
                    <a:pt x="14602" y="10447"/>
                  </a:cubicBezTo>
                  <a:close/>
                  <a:moveTo>
                    <a:pt x="3231" y="10447"/>
                  </a:moveTo>
                  <a:cubicBezTo>
                    <a:pt x="3811" y="10964"/>
                    <a:pt x="4421" y="11444"/>
                    <a:pt x="5055" y="11891"/>
                  </a:cubicBezTo>
                  <a:cubicBezTo>
                    <a:pt x="5124" y="12664"/>
                    <a:pt x="5239" y="13434"/>
                    <a:pt x="5393" y="14195"/>
                  </a:cubicBezTo>
                  <a:cubicBezTo>
                    <a:pt x="5079" y="14273"/>
                    <a:pt x="4774" y="14336"/>
                    <a:pt x="4478" y="14388"/>
                  </a:cubicBezTo>
                  <a:cubicBezTo>
                    <a:pt x="4028" y="14462"/>
                    <a:pt x="3616" y="14499"/>
                    <a:pt x="3250" y="14499"/>
                  </a:cubicBezTo>
                  <a:cubicBezTo>
                    <a:pt x="2389" y="14499"/>
                    <a:pt x="1786" y="14296"/>
                    <a:pt x="1561" y="13908"/>
                  </a:cubicBezTo>
                  <a:cubicBezTo>
                    <a:pt x="1244" y="13358"/>
                    <a:pt x="1634" y="12326"/>
                    <a:pt x="2606" y="11145"/>
                  </a:cubicBezTo>
                  <a:cubicBezTo>
                    <a:pt x="2796" y="10912"/>
                    <a:pt x="3007" y="10680"/>
                    <a:pt x="3231" y="10447"/>
                  </a:cubicBezTo>
                  <a:close/>
                  <a:moveTo>
                    <a:pt x="15707" y="14191"/>
                  </a:moveTo>
                  <a:cubicBezTo>
                    <a:pt x="15999" y="14191"/>
                    <a:pt x="16278" y="14416"/>
                    <a:pt x="16278" y="14759"/>
                  </a:cubicBezTo>
                  <a:cubicBezTo>
                    <a:pt x="16278" y="15070"/>
                    <a:pt x="16024" y="15324"/>
                    <a:pt x="15710" y="15324"/>
                  </a:cubicBezTo>
                  <a:cubicBezTo>
                    <a:pt x="15206" y="15324"/>
                    <a:pt x="14952" y="14714"/>
                    <a:pt x="15309" y="14358"/>
                  </a:cubicBezTo>
                  <a:cubicBezTo>
                    <a:pt x="15425" y="14242"/>
                    <a:pt x="15568" y="14191"/>
                    <a:pt x="15707" y="14191"/>
                  </a:cubicBezTo>
                  <a:close/>
                  <a:moveTo>
                    <a:pt x="8917" y="14122"/>
                  </a:moveTo>
                  <a:cubicBezTo>
                    <a:pt x="9623" y="14448"/>
                    <a:pt x="10348" y="14735"/>
                    <a:pt x="11084" y="14980"/>
                  </a:cubicBezTo>
                  <a:cubicBezTo>
                    <a:pt x="10994" y="15297"/>
                    <a:pt x="10894" y="15602"/>
                    <a:pt x="10789" y="15892"/>
                  </a:cubicBezTo>
                  <a:cubicBezTo>
                    <a:pt x="10251" y="17332"/>
                    <a:pt x="9551" y="18192"/>
                    <a:pt x="8917" y="18192"/>
                  </a:cubicBezTo>
                  <a:cubicBezTo>
                    <a:pt x="8282" y="18192"/>
                    <a:pt x="7582" y="17332"/>
                    <a:pt x="7044" y="15892"/>
                  </a:cubicBezTo>
                  <a:cubicBezTo>
                    <a:pt x="6939" y="15602"/>
                    <a:pt x="6839" y="15300"/>
                    <a:pt x="6749" y="14980"/>
                  </a:cubicBezTo>
                  <a:cubicBezTo>
                    <a:pt x="7488" y="14735"/>
                    <a:pt x="8213" y="14448"/>
                    <a:pt x="8917" y="14122"/>
                  </a:cubicBezTo>
                  <a:close/>
                  <a:moveTo>
                    <a:pt x="8917" y="0"/>
                  </a:moveTo>
                  <a:cubicBezTo>
                    <a:pt x="7757" y="0"/>
                    <a:pt x="6715" y="1081"/>
                    <a:pt x="5985" y="3041"/>
                  </a:cubicBezTo>
                  <a:cubicBezTo>
                    <a:pt x="5867" y="3355"/>
                    <a:pt x="5758" y="3687"/>
                    <a:pt x="5662" y="4031"/>
                  </a:cubicBezTo>
                  <a:cubicBezTo>
                    <a:pt x="4919" y="3844"/>
                    <a:pt x="4215" y="3732"/>
                    <a:pt x="3587" y="3702"/>
                  </a:cubicBezTo>
                  <a:cubicBezTo>
                    <a:pt x="3271" y="3173"/>
                    <a:pt x="2709" y="2871"/>
                    <a:pt x="2126" y="2871"/>
                  </a:cubicBezTo>
                  <a:cubicBezTo>
                    <a:pt x="1901" y="2871"/>
                    <a:pt x="1673" y="2916"/>
                    <a:pt x="1455" y="3011"/>
                  </a:cubicBezTo>
                  <a:cubicBezTo>
                    <a:pt x="670" y="3346"/>
                    <a:pt x="260" y="4212"/>
                    <a:pt x="492" y="5034"/>
                  </a:cubicBezTo>
                  <a:cubicBezTo>
                    <a:pt x="54" y="6024"/>
                    <a:pt x="489" y="7389"/>
                    <a:pt x="1733" y="8898"/>
                  </a:cubicBezTo>
                  <a:cubicBezTo>
                    <a:pt x="1942" y="9152"/>
                    <a:pt x="2171" y="9409"/>
                    <a:pt x="2416" y="9662"/>
                  </a:cubicBezTo>
                  <a:cubicBezTo>
                    <a:pt x="2171" y="9916"/>
                    <a:pt x="1942" y="10170"/>
                    <a:pt x="1733" y="10426"/>
                  </a:cubicBezTo>
                  <a:cubicBezTo>
                    <a:pt x="411" y="12033"/>
                    <a:pt x="0" y="13470"/>
                    <a:pt x="583" y="14475"/>
                  </a:cubicBezTo>
                  <a:cubicBezTo>
                    <a:pt x="1021" y="15233"/>
                    <a:pt x="1954" y="15629"/>
                    <a:pt x="3270" y="15629"/>
                  </a:cubicBezTo>
                  <a:cubicBezTo>
                    <a:pt x="3738" y="15626"/>
                    <a:pt x="4203" y="15584"/>
                    <a:pt x="4662" y="15505"/>
                  </a:cubicBezTo>
                  <a:cubicBezTo>
                    <a:pt x="4985" y="15451"/>
                    <a:pt x="5320" y="15378"/>
                    <a:pt x="5662" y="15294"/>
                  </a:cubicBezTo>
                  <a:cubicBezTo>
                    <a:pt x="5761" y="15641"/>
                    <a:pt x="5867" y="15970"/>
                    <a:pt x="5985" y="16284"/>
                  </a:cubicBezTo>
                  <a:cubicBezTo>
                    <a:pt x="6715" y="18244"/>
                    <a:pt x="7757" y="19325"/>
                    <a:pt x="8917" y="19325"/>
                  </a:cubicBezTo>
                  <a:cubicBezTo>
                    <a:pt x="10076" y="19325"/>
                    <a:pt x="11118" y="18244"/>
                    <a:pt x="11848" y="16284"/>
                  </a:cubicBezTo>
                  <a:cubicBezTo>
                    <a:pt x="11966" y="15970"/>
                    <a:pt x="12075" y="15638"/>
                    <a:pt x="12171" y="15294"/>
                  </a:cubicBezTo>
                  <a:cubicBezTo>
                    <a:pt x="12917" y="15481"/>
                    <a:pt x="13618" y="15593"/>
                    <a:pt x="14246" y="15623"/>
                  </a:cubicBezTo>
                  <a:cubicBezTo>
                    <a:pt x="14562" y="16152"/>
                    <a:pt x="15123" y="16453"/>
                    <a:pt x="15705" y="16453"/>
                  </a:cubicBezTo>
                  <a:cubicBezTo>
                    <a:pt x="15930" y="16453"/>
                    <a:pt x="16159" y="16408"/>
                    <a:pt x="16378" y="16314"/>
                  </a:cubicBezTo>
                  <a:cubicBezTo>
                    <a:pt x="17163" y="15979"/>
                    <a:pt x="17573" y="15112"/>
                    <a:pt x="17341" y="14291"/>
                  </a:cubicBezTo>
                  <a:cubicBezTo>
                    <a:pt x="17779" y="13301"/>
                    <a:pt x="17344" y="11936"/>
                    <a:pt x="16100" y="10426"/>
                  </a:cubicBezTo>
                  <a:cubicBezTo>
                    <a:pt x="15891" y="10170"/>
                    <a:pt x="15662" y="9916"/>
                    <a:pt x="15417" y="9662"/>
                  </a:cubicBezTo>
                  <a:cubicBezTo>
                    <a:pt x="15662" y="9409"/>
                    <a:pt x="15891" y="9152"/>
                    <a:pt x="16100" y="8898"/>
                  </a:cubicBezTo>
                  <a:cubicBezTo>
                    <a:pt x="17347" y="7389"/>
                    <a:pt x="17779" y="6024"/>
                    <a:pt x="17341" y="5034"/>
                  </a:cubicBezTo>
                  <a:cubicBezTo>
                    <a:pt x="17573" y="4212"/>
                    <a:pt x="17163" y="3346"/>
                    <a:pt x="16378" y="3011"/>
                  </a:cubicBezTo>
                  <a:cubicBezTo>
                    <a:pt x="16159" y="2916"/>
                    <a:pt x="15930" y="2871"/>
                    <a:pt x="15705" y="2871"/>
                  </a:cubicBezTo>
                  <a:cubicBezTo>
                    <a:pt x="15123" y="2871"/>
                    <a:pt x="14562" y="3173"/>
                    <a:pt x="14246" y="3702"/>
                  </a:cubicBezTo>
                  <a:cubicBezTo>
                    <a:pt x="13615" y="3732"/>
                    <a:pt x="12914" y="3844"/>
                    <a:pt x="12171" y="4031"/>
                  </a:cubicBezTo>
                  <a:cubicBezTo>
                    <a:pt x="12075" y="3684"/>
                    <a:pt x="11966" y="3355"/>
                    <a:pt x="11848" y="3041"/>
                  </a:cubicBezTo>
                  <a:cubicBezTo>
                    <a:pt x="11118" y="1081"/>
                    <a:pt x="10076" y="0"/>
                    <a:pt x="8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71" name="Google Shape;471;g10dbcd113d2_1_400"/>
            <p:cNvSpPr/>
            <p:nvPr/>
          </p:nvSpPr>
          <p:spPr>
            <a:xfrm>
              <a:off x="2280775" y="4003900"/>
              <a:ext cx="88275" cy="85025"/>
            </a:xfrm>
            <a:custGeom>
              <a:avLst/>
              <a:gdLst/>
              <a:ahLst/>
              <a:cxnLst/>
              <a:rect l="l" t="t" r="r" b="b"/>
              <a:pathLst>
                <a:path w="3531" h="3401" extrusionOk="0">
                  <a:moveTo>
                    <a:pt x="1698" y="1136"/>
                  </a:moveTo>
                  <a:cubicBezTo>
                    <a:pt x="2202" y="1136"/>
                    <a:pt x="2455" y="1743"/>
                    <a:pt x="2099" y="2102"/>
                  </a:cubicBezTo>
                  <a:cubicBezTo>
                    <a:pt x="1983" y="2217"/>
                    <a:pt x="1841" y="2268"/>
                    <a:pt x="1703" y="2268"/>
                  </a:cubicBezTo>
                  <a:cubicBezTo>
                    <a:pt x="1411" y="2268"/>
                    <a:pt x="1133" y="2042"/>
                    <a:pt x="1133" y="1700"/>
                  </a:cubicBezTo>
                  <a:cubicBezTo>
                    <a:pt x="1133" y="1386"/>
                    <a:pt x="1383" y="1136"/>
                    <a:pt x="1698" y="1136"/>
                  </a:cubicBezTo>
                  <a:close/>
                  <a:moveTo>
                    <a:pt x="1698" y="1"/>
                  </a:moveTo>
                  <a:cubicBezTo>
                    <a:pt x="1479" y="1"/>
                    <a:pt x="1258" y="43"/>
                    <a:pt x="1048" y="130"/>
                  </a:cubicBezTo>
                  <a:cubicBezTo>
                    <a:pt x="414" y="393"/>
                    <a:pt x="1" y="1012"/>
                    <a:pt x="1" y="1700"/>
                  </a:cubicBezTo>
                  <a:cubicBezTo>
                    <a:pt x="1" y="2639"/>
                    <a:pt x="758" y="3397"/>
                    <a:pt x="1698" y="3400"/>
                  </a:cubicBezTo>
                  <a:cubicBezTo>
                    <a:pt x="2386" y="3400"/>
                    <a:pt x="3005" y="2984"/>
                    <a:pt x="3268" y="2350"/>
                  </a:cubicBezTo>
                  <a:cubicBezTo>
                    <a:pt x="3530" y="1715"/>
                    <a:pt x="3385" y="985"/>
                    <a:pt x="2899" y="499"/>
                  </a:cubicBezTo>
                  <a:cubicBezTo>
                    <a:pt x="2574" y="173"/>
                    <a:pt x="2140" y="1"/>
                    <a:pt x="1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472" name="Google Shape;472;g10dbcd113d2_1_400"/>
          <p:cNvGrpSpPr/>
          <p:nvPr/>
        </p:nvGrpSpPr>
        <p:grpSpPr>
          <a:xfrm>
            <a:off x="5302184" y="2943275"/>
            <a:ext cx="307422" cy="306511"/>
            <a:chOff x="2821450" y="2957850"/>
            <a:chExt cx="259275" cy="258550"/>
          </a:xfrm>
        </p:grpSpPr>
        <p:sp>
          <p:nvSpPr>
            <p:cNvPr id="473" name="Google Shape;473;g10dbcd113d2_1_400"/>
            <p:cNvSpPr/>
            <p:nvPr/>
          </p:nvSpPr>
          <p:spPr>
            <a:xfrm>
              <a:off x="2821450" y="3080500"/>
              <a:ext cx="259275" cy="135900"/>
            </a:xfrm>
            <a:custGeom>
              <a:avLst/>
              <a:gdLst/>
              <a:ahLst/>
              <a:cxnLst/>
              <a:rect l="l" t="t" r="r" b="b"/>
              <a:pathLst>
                <a:path w="10371" h="5436" extrusionOk="0">
                  <a:moveTo>
                    <a:pt x="2677" y="585"/>
                  </a:moveTo>
                  <a:cubicBezTo>
                    <a:pt x="3151" y="585"/>
                    <a:pt x="3569" y="1004"/>
                    <a:pt x="3569" y="1505"/>
                  </a:cubicBezTo>
                  <a:cubicBezTo>
                    <a:pt x="3569" y="1979"/>
                    <a:pt x="3151" y="2397"/>
                    <a:pt x="2677" y="2397"/>
                  </a:cubicBezTo>
                  <a:cubicBezTo>
                    <a:pt x="2147" y="2397"/>
                    <a:pt x="1757" y="1979"/>
                    <a:pt x="1757" y="1505"/>
                  </a:cubicBezTo>
                  <a:cubicBezTo>
                    <a:pt x="1757" y="1004"/>
                    <a:pt x="2175" y="585"/>
                    <a:pt x="2677" y="585"/>
                  </a:cubicBezTo>
                  <a:close/>
                  <a:moveTo>
                    <a:pt x="7555" y="585"/>
                  </a:moveTo>
                  <a:cubicBezTo>
                    <a:pt x="8029" y="585"/>
                    <a:pt x="8447" y="1004"/>
                    <a:pt x="8447" y="1505"/>
                  </a:cubicBezTo>
                  <a:cubicBezTo>
                    <a:pt x="8447" y="1979"/>
                    <a:pt x="8029" y="2397"/>
                    <a:pt x="7555" y="2397"/>
                  </a:cubicBezTo>
                  <a:cubicBezTo>
                    <a:pt x="7025" y="2397"/>
                    <a:pt x="6635" y="1979"/>
                    <a:pt x="6635" y="1505"/>
                  </a:cubicBezTo>
                  <a:cubicBezTo>
                    <a:pt x="6635" y="1004"/>
                    <a:pt x="7053" y="585"/>
                    <a:pt x="7555" y="585"/>
                  </a:cubicBezTo>
                  <a:close/>
                  <a:moveTo>
                    <a:pt x="2677" y="2983"/>
                  </a:moveTo>
                  <a:cubicBezTo>
                    <a:pt x="3736" y="2983"/>
                    <a:pt x="4628" y="3791"/>
                    <a:pt x="4795" y="4795"/>
                  </a:cubicBezTo>
                  <a:lnTo>
                    <a:pt x="586" y="4795"/>
                  </a:lnTo>
                  <a:cubicBezTo>
                    <a:pt x="698" y="3791"/>
                    <a:pt x="1618" y="2983"/>
                    <a:pt x="2677" y="2983"/>
                  </a:cubicBezTo>
                  <a:close/>
                  <a:moveTo>
                    <a:pt x="7555" y="2983"/>
                  </a:moveTo>
                  <a:cubicBezTo>
                    <a:pt x="8614" y="2983"/>
                    <a:pt x="9506" y="3791"/>
                    <a:pt x="9646" y="4795"/>
                  </a:cubicBezTo>
                  <a:lnTo>
                    <a:pt x="5409" y="4795"/>
                  </a:lnTo>
                  <a:cubicBezTo>
                    <a:pt x="5548" y="3791"/>
                    <a:pt x="6468" y="2983"/>
                    <a:pt x="7555" y="2983"/>
                  </a:cubicBezTo>
                  <a:close/>
                  <a:moveTo>
                    <a:pt x="2733" y="0"/>
                  </a:moveTo>
                  <a:cubicBezTo>
                    <a:pt x="1896" y="0"/>
                    <a:pt x="1227" y="669"/>
                    <a:pt x="1227" y="1505"/>
                  </a:cubicBezTo>
                  <a:cubicBezTo>
                    <a:pt x="1227" y="1951"/>
                    <a:pt x="1395" y="2342"/>
                    <a:pt x="1729" y="2620"/>
                  </a:cubicBezTo>
                  <a:cubicBezTo>
                    <a:pt x="698" y="3039"/>
                    <a:pt x="1" y="4014"/>
                    <a:pt x="1" y="5129"/>
                  </a:cubicBezTo>
                  <a:cubicBezTo>
                    <a:pt x="1" y="5296"/>
                    <a:pt x="140" y="5436"/>
                    <a:pt x="335" y="5436"/>
                  </a:cubicBezTo>
                  <a:lnTo>
                    <a:pt x="10036" y="5436"/>
                  </a:lnTo>
                  <a:cubicBezTo>
                    <a:pt x="10231" y="5436"/>
                    <a:pt x="10370" y="5296"/>
                    <a:pt x="10370" y="5129"/>
                  </a:cubicBezTo>
                  <a:cubicBezTo>
                    <a:pt x="10259" y="3958"/>
                    <a:pt x="9562" y="2983"/>
                    <a:pt x="8559" y="2620"/>
                  </a:cubicBezTo>
                  <a:cubicBezTo>
                    <a:pt x="8865" y="2342"/>
                    <a:pt x="9032" y="1951"/>
                    <a:pt x="9032" y="1505"/>
                  </a:cubicBezTo>
                  <a:cubicBezTo>
                    <a:pt x="9032" y="669"/>
                    <a:pt x="8391" y="0"/>
                    <a:pt x="7555" y="0"/>
                  </a:cubicBezTo>
                  <a:cubicBezTo>
                    <a:pt x="6719" y="0"/>
                    <a:pt x="6050" y="669"/>
                    <a:pt x="6050" y="1505"/>
                  </a:cubicBezTo>
                  <a:cubicBezTo>
                    <a:pt x="6050" y="1951"/>
                    <a:pt x="6217" y="2342"/>
                    <a:pt x="6524" y="2620"/>
                  </a:cubicBezTo>
                  <a:cubicBezTo>
                    <a:pt x="5910" y="2843"/>
                    <a:pt x="5409" y="3317"/>
                    <a:pt x="5130" y="3903"/>
                  </a:cubicBezTo>
                  <a:cubicBezTo>
                    <a:pt x="4823" y="3317"/>
                    <a:pt x="4322" y="2843"/>
                    <a:pt x="3736" y="2620"/>
                  </a:cubicBezTo>
                  <a:cubicBezTo>
                    <a:pt x="4043" y="2342"/>
                    <a:pt x="4238" y="1951"/>
                    <a:pt x="4238" y="1505"/>
                  </a:cubicBezTo>
                  <a:cubicBezTo>
                    <a:pt x="4238" y="669"/>
                    <a:pt x="3569" y="0"/>
                    <a:pt x="2733" y="0"/>
                  </a:cubicBezTo>
                  <a:close/>
                </a:path>
              </a:pathLst>
            </a:custGeom>
            <a:solidFill>
              <a:srgbClr val="92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g10dbcd113d2_1_400"/>
            <p:cNvSpPr/>
            <p:nvPr/>
          </p:nvSpPr>
          <p:spPr>
            <a:xfrm>
              <a:off x="2831900" y="2957850"/>
              <a:ext cx="228625" cy="106350"/>
            </a:xfrm>
            <a:custGeom>
              <a:avLst/>
              <a:gdLst/>
              <a:ahLst/>
              <a:cxnLst/>
              <a:rect l="l" t="t" r="r" b="b"/>
              <a:pathLst>
                <a:path w="9145" h="4254" extrusionOk="0">
                  <a:moveTo>
                    <a:pt x="8336" y="585"/>
                  </a:moveTo>
                  <a:cubicBezTo>
                    <a:pt x="8531" y="585"/>
                    <a:pt x="8642" y="725"/>
                    <a:pt x="8642" y="892"/>
                  </a:cubicBezTo>
                  <a:lnTo>
                    <a:pt x="8642" y="2119"/>
                  </a:lnTo>
                  <a:cubicBezTo>
                    <a:pt x="8642" y="2286"/>
                    <a:pt x="8531" y="2425"/>
                    <a:pt x="8336" y="2425"/>
                  </a:cubicBezTo>
                  <a:lnTo>
                    <a:pt x="7137" y="2425"/>
                  </a:lnTo>
                  <a:cubicBezTo>
                    <a:pt x="6942" y="2425"/>
                    <a:pt x="6803" y="2565"/>
                    <a:pt x="6803" y="2732"/>
                  </a:cubicBezTo>
                  <a:lnTo>
                    <a:pt x="6803" y="3234"/>
                  </a:lnTo>
                  <a:lnTo>
                    <a:pt x="6106" y="2537"/>
                  </a:lnTo>
                  <a:cubicBezTo>
                    <a:pt x="6050" y="2453"/>
                    <a:pt x="5966" y="2425"/>
                    <a:pt x="5911" y="2425"/>
                  </a:cubicBezTo>
                  <a:lnTo>
                    <a:pt x="3430" y="2425"/>
                  </a:lnTo>
                  <a:cubicBezTo>
                    <a:pt x="3346" y="2425"/>
                    <a:pt x="3262" y="2453"/>
                    <a:pt x="3207" y="2537"/>
                  </a:cubicBezTo>
                  <a:lnTo>
                    <a:pt x="2510" y="3234"/>
                  </a:lnTo>
                  <a:lnTo>
                    <a:pt x="2510" y="2732"/>
                  </a:lnTo>
                  <a:cubicBezTo>
                    <a:pt x="2510" y="2565"/>
                    <a:pt x="2370" y="2425"/>
                    <a:pt x="2203" y="2425"/>
                  </a:cubicBezTo>
                  <a:lnTo>
                    <a:pt x="1032" y="2425"/>
                  </a:lnTo>
                  <a:cubicBezTo>
                    <a:pt x="865" y="2425"/>
                    <a:pt x="726" y="2286"/>
                    <a:pt x="726" y="2119"/>
                  </a:cubicBezTo>
                  <a:lnTo>
                    <a:pt x="726" y="892"/>
                  </a:lnTo>
                  <a:cubicBezTo>
                    <a:pt x="726" y="725"/>
                    <a:pt x="865" y="585"/>
                    <a:pt x="1032" y="585"/>
                  </a:cubicBezTo>
                  <a:close/>
                  <a:moveTo>
                    <a:pt x="921" y="0"/>
                  </a:moveTo>
                  <a:cubicBezTo>
                    <a:pt x="447" y="0"/>
                    <a:pt x="1" y="418"/>
                    <a:pt x="1" y="892"/>
                  </a:cubicBezTo>
                  <a:lnTo>
                    <a:pt x="1" y="2119"/>
                  </a:lnTo>
                  <a:cubicBezTo>
                    <a:pt x="1" y="2592"/>
                    <a:pt x="419" y="3011"/>
                    <a:pt x="921" y="3011"/>
                  </a:cubicBezTo>
                  <a:lnTo>
                    <a:pt x="1841" y="3011"/>
                  </a:lnTo>
                  <a:lnTo>
                    <a:pt x="1841" y="3958"/>
                  </a:lnTo>
                  <a:cubicBezTo>
                    <a:pt x="1924" y="4098"/>
                    <a:pt x="2008" y="4209"/>
                    <a:pt x="2120" y="4237"/>
                  </a:cubicBezTo>
                  <a:cubicBezTo>
                    <a:pt x="2150" y="4247"/>
                    <a:pt x="2188" y="4254"/>
                    <a:pt x="2228" y="4254"/>
                  </a:cubicBezTo>
                  <a:cubicBezTo>
                    <a:pt x="2298" y="4254"/>
                    <a:pt x="2373" y="4234"/>
                    <a:pt x="2426" y="4181"/>
                  </a:cubicBezTo>
                  <a:lnTo>
                    <a:pt x="3541" y="3011"/>
                  </a:lnTo>
                  <a:lnTo>
                    <a:pt x="5743" y="3011"/>
                  </a:lnTo>
                  <a:lnTo>
                    <a:pt x="6830" y="4181"/>
                  </a:lnTo>
                  <a:cubicBezTo>
                    <a:pt x="6883" y="4234"/>
                    <a:pt x="6959" y="4254"/>
                    <a:pt x="7035" y="4254"/>
                  </a:cubicBezTo>
                  <a:cubicBezTo>
                    <a:pt x="7080" y="4254"/>
                    <a:pt x="7124" y="4247"/>
                    <a:pt x="7165" y="4237"/>
                  </a:cubicBezTo>
                  <a:cubicBezTo>
                    <a:pt x="7249" y="4209"/>
                    <a:pt x="7332" y="4070"/>
                    <a:pt x="7332" y="3958"/>
                  </a:cubicBezTo>
                  <a:lnTo>
                    <a:pt x="7332" y="3011"/>
                  </a:lnTo>
                  <a:lnTo>
                    <a:pt x="8224" y="3011"/>
                  </a:lnTo>
                  <a:cubicBezTo>
                    <a:pt x="8726" y="3011"/>
                    <a:pt x="9144" y="2592"/>
                    <a:pt x="9144" y="2119"/>
                  </a:cubicBezTo>
                  <a:lnTo>
                    <a:pt x="9144" y="892"/>
                  </a:lnTo>
                  <a:cubicBezTo>
                    <a:pt x="9144" y="418"/>
                    <a:pt x="8726" y="0"/>
                    <a:pt x="8224" y="0"/>
                  </a:cubicBezTo>
                  <a:close/>
                </a:path>
              </a:pathLst>
            </a:custGeom>
            <a:solidFill>
              <a:srgbClr val="92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g10dbcd113d2_1_400"/>
            <p:cNvSpPr/>
            <p:nvPr/>
          </p:nvSpPr>
          <p:spPr>
            <a:xfrm>
              <a:off x="3024600" y="2966925"/>
              <a:ext cx="29875" cy="58497"/>
            </a:xfrm>
            <a:custGeom>
              <a:avLst/>
              <a:gdLst/>
              <a:ahLst/>
              <a:cxnLst/>
              <a:rect l="l" t="t" r="r" b="b"/>
              <a:pathLst>
                <a:path w="1195" h="2376" extrusionOk="0">
                  <a:moveTo>
                    <a:pt x="159" y="2269"/>
                  </a:moveTo>
                  <a:cubicBezTo>
                    <a:pt x="131" y="2225"/>
                    <a:pt x="349" y="2178"/>
                    <a:pt x="444" y="2102"/>
                  </a:cubicBezTo>
                  <a:cubicBezTo>
                    <a:pt x="539" y="2027"/>
                    <a:pt x="682" y="2090"/>
                    <a:pt x="730" y="1816"/>
                  </a:cubicBezTo>
                  <a:cubicBezTo>
                    <a:pt x="778" y="1542"/>
                    <a:pt x="774" y="725"/>
                    <a:pt x="730" y="459"/>
                  </a:cubicBezTo>
                  <a:cubicBezTo>
                    <a:pt x="686" y="193"/>
                    <a:pt x="587" y="273"/>
                    <a:pt x="468" y="221"/>
                  </a:cubicBezTo>
                  <a:cubicBezTo>
                    <a:pt x="349" y="169"/>
                    <a:pt x="-16" y="185"/>
                    <a:pt x="16" y="149"/>
                  </a:cubicBezTo>
                  <a:cubicBezTo>
                    <a:pt x="48" y="113"/>
                    <a:pt x="473" y="-21"/>
                    <a:pt x="659" y="7"/>
                  </a:cubicBezTo>
                  <a:cubicBezTo>
                    <a:pt x="846" y="35"/>
                    <a:pt x="1048" y="54"/>
                    <a:pt x="1135" y="316"/>
                  </a:cubicBezTo>
                  <a:cubicBezTo>
                    <a:pt x="1222" y="578"/>
                    <a:pt x="1183" y="1276"/>
                    <a:pt x="1183" y="1578"/>
                  </a:cubicBezTo>
                  <a:cubicBezTo>
                    <a:pt x="1183" y="1880"/>
                    <a:pt x="1230" y="1995"/>
                    <a:pt x="1135" y="2126"/>
                  </a:cubicBezTo>
                  <a:cubicBezTo>
                    <a:pt x="1040" y="2257"/>
                    <a:pt x="774" y="2340"/>
                    <a:pt x="611" y="2364"/>
                  </a:cubicBezTo>
                  <a:cubicBezTo>
                    <a:pt x="448" y="2388"/>
                    <a:pt x="187" y="2313"/>
                    <a:pt x="159" y="2269"/>
                  </a:cubicBezTo>
                  <a:close/>
                </a:path>
              </a:pathLst>
            </a:custGeom>
            <a:solidFill>
              <a:srgbClr val="92A08C"/>
            </a:solidFill>
            <a:ln>
              <a:noFill/>
            </a:ln>
          </p:spPr>
        </p:sp>
      </p:grpSp>
      <p:sp>
        <p:nvSpPr>
          <p:cNvPr id="476" name="Google Shape;476;g10dbcd113d2_1_400"/>
          <p:cNvSpPr/>
          <p:nvPr/>
        </p:nvSpPr>
        <p:spPr>
          <a:xfrm rot="-1021562">
            <a:off x="6980564" y="2594910"/>
            <a:ext cx="276872" cy="225506"/>
          </a:xfrm>
          <a:custGeom>
            <a:avLst/>
            <a:gdLst/>
            <a:ahLst/>
            <a:cxnLst/>
            <a:rect l="l" t="t" r="r" b="b"/>
            <a:pathLst>
              <a:path w="8264" h="6738" extrusionOk="0">
                <a:moveTo>
                  <a:pt x="631" y="0"/>
                </a:moveTo>
                <a:lnTo>
                  <a:pt x="0" y="1928"/>
                </a:lnTo>
                <a:cubicBezTo>
                  <a:pt x="2663" y="2789"/>
                  <a:pt x="4981" y="4465"/>
                  <a:pt x="6634" y="6737"/>
                </a:cubicBezTo>
                <a:lnTo>
                  <a:pt x="8264" y="5544"/>
                </a:lnTo>
                <a:cubicBezTo>
                  <a:pt x="6370" y="2938"/>
                  <a:pt x="3696" y="999"/>
                  <a:pt x="6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DB3862"/>
              </a:solidFill>
            </a:endParaRPr>
          </a:p>
        </p:txBody>
      </p:sp>
      <p:sp>
        <p:nvSpPr>
          <p:cNvPr id="477" name="Google Shape;477;g10dbcd113d2_1_400"/>
          <p:cNvSpPr/>
          <p:nvPr/>
        </p:nvSpPr>
        <p:spPr>
          <a:xfrm rot="-1021562">
            <a:off x="7261072" y="2723738"/>
            <a:ext cx="152675" cy="300406"/>
          </a:xfrm>
          <a:custGeom>
            <a:avLst/>
            <a:gdLst/>
            <a:ahLst/>
            <a:cxnLst/>
            <a:rect l="l" t="t" r="r" b="b"/>
            <a:pathLst>
              <a:path w="4557" h="8976" extrusionOk="0">
                <a:moveTo>
                  <a:pt x="1630" y="1"/>
                </a:moveTo>
                <a:lnTo>
                  <a:pt x="0" y="1194"/>
                </a:lnTo>
                <a:cubicBezTo>
                  <a:pt x="1653" y="3455"/>
                  <a:pt x="2537" y="6175"/>
                  <a:pt x="2537" y="8976"/>
                </a:cubicBezTo>
                <a:lnTo>
                  <a:pt x="4545" y="8976"/>
                </a:lnTo>
                <a:cubicBezTo>
                  <a:pt x="4557" y="5751"/>
                  <a:pt x="3535" y="2606"/>
                  <a:pt x="16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DB3862"/>
              </a:solidFill>
            </a:endParaRPr>
          </a:p>
        </p:txBody>
      </p:sp>
      <p:sp>
        <p:nvSpPr>
          <p:cNvPr id="478" name="Google Shape;478;g10dbcd113d2_1_400"/>
          <p:cNvSpPr/>
          <p:nvPr/>
        </p:nvSpPr>
        <p:spPr>
          <a:xfrm rot="-1021562">
            <a:off x="7349043" y="3010973"/>
            <a:ext cx="152675" cy="300406"/>
          </a:xfrm>
          <a:custGeom>
            <a:avLst/>
            <a:gdLst/>
            <a:ahLst/>
            <a:cxnLst/>
            <a:rect l="l" t="t" r="r" b="b"/>
            <a:pathLst>
              <a:path w="4557" h="8976" extrusionOk="0">
                <a:moveTo>
                  <a:pt x="2537" y="1"/>
                </a:moveTo>
                <a:cubicBezTo>
                  <a:pt x="2537" y="2801"/>
                  <a:pt x="1653" y="5533"/>
                  <a:pt x="0" y="7794"/>
                </a:cubicBezTo>
                <a:lnTo>
                  <a:pt x="1630" y="8976"/>
                </a:lnTo>
                <a:cubicBezTo>
                  <a:pt x="3535" y="6371"/>
                  <a:pt x="4557" y="3226"/>
                  <a:pt x="45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DB3862"/>
              </a:solidFill>
            </a:endParaRPr>
          </a:p>
        </p:txBody>
      </p:sp>
      <p:sp>
        <p:nvSpPr>
          <p:cNvPr id="479" name="Google Shape;479;g10dbcd113d2_1_400"/>
          <p:cNvSpPr/>
          <p:nvPr/>
        </p:nvSpPr>
        <p:spPr>
          <a:xfrm rot="-1021562">
            <a:off x="7201110" y="3303863"/>
            <a:ext cx="276872" cy="225137"/>
          </a:xfrm>
          <a:custGeom>
            <a:avLst/>
            <a:gdLst/>
            <a:ahLst/>
            <a:cxnLst/>
            <a:rect l="l" t="t" r="r" b="b"/>
            <a:pathLst>
              <a:path w="8264" h="6727" extrusionOk="0">
                <a:moveTo>
                  <a:pt x="6634" y="1"/>
                </a:moveTo>
                <a:cubicBezTo>
                  <a:pt x="4981" y="2262"/>
                  <a:pt x="2663" y="3949"/>
                  <a:pt x="0" y="4810"/>
                </a:cubicBezTo>
                <a:lnTo>
                  <a:pt x="620" y="6726"/>
                </a:lnTo>
                <a:cubicBezTo>
                  <a:pt x="3684" y="5728"/>
                  <a:pt x="6359" y="3788"/>
                  <a:pt x="8264" y="1183"/>
                </a:cubicBezTo>
                <a:lnTo>
                  <a:pt x="663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DB3862"/>
              </a:solidFill>
            </a:endParaRPr>
          </a:p>
        </p:txBody>
      </p:sp>
      <p:sp>
        <p:nvSpPr>
          <p:cNvPr id="480" name="Google Shape;480;g10dbcd113d2_1_400"/>
          <p:cNvSpPr/>
          <p:nvPr/>
        </p:nvSpPr>
        <p:spPr>
          <a:xfrm rot="-1021562">
            <a:off x="6947156" y="3540512"/>
            <a:ext cx="315702" cy="89292"/>
          </a:xfrm>
          <a:custGeom>
            <a:avLst/>
            <a:gdLst/>
            <a:ahLst/>
            <a:cxnLst/>
            <a:rect l="l" t="t" r="r" b="b"/>
            <a:pathLst>
              <a:path w="9423" h="2668" extrusionOk="0">
                <a:moveTo>
                  <a:pt x="620" y="0"/>
                </a:moveTo>
                <a:lnTo>
                  <a:pt x="0" y="1917"/>
                </a:lnTo>
                <a:cubicBezTo>
                  <a:pt x="1537" y="2418"/>
                  <a:pt x="3131" y="2667"/>
                  <a:pt x="4725" y="2667"/>
                </a:cubicBezTo>
                <a:cubicBezTo>
                  <a:pt x="6310" y="2667"/>
                  <a:pt x="7895" y="2421"/>
                  <a:pt x="9423" y="1928"/>
                </a:cubicBezTo>
                <a:lnTo>
                  <a:pt x="8803" y="12"/>
                </a:lnTo>
                <a:cubicBezTo>
                  <a:pt x="7483" y="436"/>
                  <a:pt x="6118" y="643"/>
                  <a:pt x="4729" y="643"/>
                </a:cubicBezTo>
                <a:cubicBezTo>
                  <a:pt x="3340" y="643"/>
                  <a:pt x="1951" y="425"/>
                  <a:pt x="6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DB3862"/>
              </a:solidFill>
            </a:endParaRPr>
          </a:p>
        </p:txBody>
      </p:sp>
      <p:sp>
        <p:nvSpPr>
          <p:cNvPr id="481" name="Google Shape;481;g10dbcd113d2_1_400"/>
          <p:cNvSpPr/>
          <p:nvPr/>
        </p:nvSpPr>
        <p:spPr>
          <a:xfrm rot="-1021562">
            <a:off x="6677371" y="3464201"/>
            <a:ext cx="276101" cy="225506"/>
          </a:xfrm>
          <a:custGeom>
            <a:avLst/>
            <a:gdLst/>
            <a:ahLst/>
            <a:cxnLst/>
            <a:rect l="l" t="t" r="r" b="b"/>
            <a:pathLst>
              <a:path w="8241" h="6738" extrusionOk="0">
                <a:moveTo>
                  <a:pt x="1630" y="1"/>
                </a:moveTo>
                <a:lnTo>
                  <a:pt x="0" y="1183"/>
                </a:lnTo>
                <a:cubicBezTo>
                  <a:pt x="1894" y="3788"/>
                  <a:pt x="4557" y="5728"/>
                  <a:pt x="7621" y="6738"/>
                </a:cubicBezTo>
                <a:lnTo>
                  <a:pt x="8241" y="4821"/>
                </a:lnTo>
                <a:cubicBezTo>
                  <a:pt x="5590" y="3949"/>
                  <a:pt x="3271" y="2262"/>
                  <a:pt x="163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0dbcd113d2_1_400"/>
          <p:cNvSpPr/>
          <p:nvPr/>
        </p:nvSpPr>
        <p:spPr>
          <a:xfrm rot="-1021562">
            <a:off x="6525164" y="3263402"/>
            <a:ext cx="151904" cy="299637"/>
          </a:xfrm>
          <a:custGeom>
            <a:avLst/>
            <a:gdLst/>
            <a:ahLst/>
            <a:cxnLst/>
            <a:rect l="l" t="t" r="r" b="b"/>
            <a:pathLst>
              <a:path w="4534" h="8953" extrusionOk="0">
                <a:moveTo>
                  <a:pt x="0" y="1"/>
                </a:moveTo>
                <a:cubicBezTo>
                  <a:pt x="0" y="3214"/>
                  <a:pt x="1010" y="6359"/>
                  <a:pt x="2904" y="8953"/>
                </a:cubicBezTo>
                <a:lnTo>
                  <a:pt x="4534" y="7771"/>
                </a:lnTo>
                <a:cubicBezTo>
                  <a:pt x="2904" y="5510"/>
                  <a:pt x="2020" y="2790"/>
                  <a:pt x="20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3" name="Google Shape;483;g10dbcd113d2_1_400"/>
          <p:cNvGrpSpPr/>
          <p:nvPr/>
        </p:nvGrpSpPr>
        <p:grpSpPr>
          <a:xfrm>
            <a:off x="4964405" y="2326827"/>
            <a:ext cx="1156300" cy="1348971"/>
            <a:chOff x="9207624" y="4772172"/>
            <a:chExt cx="2193702" cy="2558262"/>
          </a:xfrm>
        </p:grpSpPr>
        <p:cxnSp>
          <p:nvCxnSpPr>
            <p:cNvPr id="484" name="Google Shape;484;g10dbcd113d2_1_400"/>
            <p:cNvCxnSpPr/>
            <p:nvPr/>
          </p:nvCxnSpPr>
          <p:spPr>
            <a:xfrm rot="10800000">
              <a:off x="10139039" y="4772172"/>
              <a:ext cx="0" cy="632700"/>
            </a:xfrm>
            <a:prstGeom prst="straightConnector1">
              <a:avLst/>
            </a:prstGeom>
            <a:noFill/>
            <a:ln w="19050" cap="flat" cmpd="sng">
              <a:solidFill>
                <a:srgbClr val="52525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485" name="Google Shape;485;g10dbcd113d2_1_400"/>
            <p:cNvGrpSpPr/>
            <p:nvPr/>
          </p:nvGrpSpPr>
          <p:grpSpPr>
            <a:xfrm>
              <a:off x="9207624" y="5075404"/>
              <a:ext cx="2193702" cy="2255029"/>
              <a:chOff x="9238399" y="5075404"/>
              <a:chExt cx="2193702" cy="2255029"/>
            </a:xfrm>
          </p:grpSpPr>
          <p:sp>
            <p:nvSpPr>
              <p:cNvPr id="486" name="Google Shape;486;g10dbcd113d2_1_400"/>
              <p:cNvSpPr/>
              <p:nvPr/>
            </p:nvSpPr>
            <p:spPr>
              <a:xfrm>
                <a:off x="9238399" y="5404872"/>
                <a:ext cx="1823700" cy="1824000"/>
              </a:xfrm>
              <a:prstGeom prst="ellipse">
                <a:avLst/>
              </a:prstGeom>
              <a:noFill/>
              <a:ln w="19050" cap="flat" cmpd="sng">
                <a:solidFill>
                  <a:srgbClr val="52525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>
                  <a:solidFill>
                    <a:srgbClr val="1A0057"/>
                  </a:solidFill>
                </a:endParaRPr>
              </a:p>
            </p:txBody>
          </p:sp>
          <p:grpSp>
            <p:nvGrpSpPr>
              <p:cNvPr id="487" name="Google Shape;487;g10dbcd113d2_1_400"/>
              <p:cNvGrpSpPr/>
              <p:nvPr/>
            </p:nvGrpSpPr>
            <p:grpSpPr>
              <a:xfrm rot="-1277146">
                <a:off x="9842028" y="5243280"/>
                <a:ext cx="1285554" cy="1919278"/>
                <a:chOff x="15438169" y="3524524"/>
                <a:chExt cx="1306134" cy="1950003"/>
              </a:xfrm>
            </p:grpSpPr>
            <p:sp>
              <p:nvSpPr>
                <p:cNvPr id="488" name="Google Shape;488;g10dbcd113d2_1_400"/>
                <p:cNvSpPr/>
                <p:nvPr/>
              </p:nvSpPr>
              <p:spPr>
                <a:xfrm>
                  <a:off x="16007574" y="3524524"/>
                  <a:ext cx="544060" cy="443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6738" extrusionOk="0">
                      <a:moveTo>
                        <a:pt x="631" y="0"/>
                      </a:moveTo>
                      <a:lnTo>
                        <a:pt x="0" y="1928"/>
                      </a:lnTo>
                      <a:cubicBezTo>
                        <a:pt x="2663" y="2789"/>
                        <a:pt x="4981" y="4465"/>
                        <a:pt x="6634" y="6737"/>
                      </a:cubicBezTo>
                      <a:lnTo>
                        <a:pt x="8264" y="5544"/>
                      </a:lnTo>
                      <a:cubicBezTo>
                        <a:pt x="6370" y="2938"/>
                        <a:pt x="3696" y="999"/>
                        <a:pt x="631" y="0"/>
                      </a:cubicBezTo>
                      <a:close/>
                    </a:path>
                  </a:pathLst>
                </a:custGeom>
                <a:solidFill>
                  <a:srgbClr val="92A0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>
                    <a:solidFill>
                      <a:srgbClr val="DB3862"/>
                    </a:solidFill>
                  </a:endParaRPr>
                </a:p>
              </p:txBody>
            </p:sp>
            <p:sp>
              <p:nvSpPr>
                <p:cNvPr id="489" name="Google Shape;489;g10dbcd113d2_1_400"/>
                <p:cNvSpPr/>
                <p:nvPr/>
              </p:nvSpPr>
              <p:spPr>
                <a:xfrm>
                  <a:off x="16444293" y="3889046"/>
                  <a:ext cx="300010" cy="590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7" h="8976" extrusionOk="0">
                      <a:moveTo>
                        <a:pt x="1630" y="1"/>
                      </a:moveTo>
                      <a:lnTo>
                        <a:pt x="0" y="1194"/>
                      </a:lnTo>
                      <a:cubicBezTo>
                        <a:pt x="1653" y="3455"/>
                        <a:pt x="2537" y="6175"/>
                        <a:pt x="2537" y="8976"/>
                      </a:cubicBezTo>
                      <a:lnTo>
                        <a:pt x="4545" y="8976"/>
                      </a:lnTo>
                      <a:cubicBezTo>
                        <a:pt x="4557" y="5751"/>
                        <a:pt x="3535" y="2606"/>
                        <a:pt x="1630" y="1"/>
                      </a:cubicBezTo>
                      <a:close/>
                    </a:path>
                  </a:pathLst>
                </a:custGeom>
                <a:solidFill>
                  <a:srgbClr val="92A0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>
                    <a:solidFill>
                      <a:srgbClr val="DB3862"/>
                    </a:solidFill>
                  </a:endParaRPr>
                </a:p>
              </p:txBody>
            </p:sp>
            <p:grpSp>
              <p:nvGrpSpPr>
                <p:cNvPr id="490" name="Google Shape;490;g10dbcd113d2_1_400"/>
                <p:cNvGrpSpPr/>
                <p:nvPr/>
              </p:nvGrpSpPr>
              <p:grpSpPr>
                <a:xfrm>
                  <a:off x="15438169" y="4479366"/>
                  <a:ext cx="1306134" cy="995160"/>
                  <a:chOff x="15438169" y="4479366"/>
                  <a:chExt cx="1306134" cy="995160"/>
                </a:xfrm>
              </p:grpSpPr>
              <p:sp>
                <p:nvSpPr>
                  <p:cNvPr id="491" name="Google Shape;491;g10dbcd113d2_1_400"/>
                  <p:cNvSpPr/>
                  <p:nvPr/>
                </p:nvSpPr>
                <p:spPr>
                  <a:xfrm>
                    <a:off x="16444293" y="4479366"/>
                    <a:ext cx="300010" cy="5903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7" h="8976" extrusionOk="0">
                        <a:moveTo>
                          <a:pt x="2537" y="1"/>
                        </a:moveTo>
                        <a:cubicBezTo>
                          <a:pt x="2537" y="2801"/>
                          <a:pt x="1653" y="5533"/>
                          <a:pt x="0" y="7794"/>
                        </a:cubicBezTo>
                        <a:lnTo>
                          <a:pt x="1630" y="8976"/>
                        </a:lnTo>
                        <a:cubicBezTo>
                          <a:pt x="3535" y="6371"/>
                          <a:pt x="4557" y="3226"/>
                          <a:pt x="4557" y="1"/>
                        </a:cubicBezTo>
                        <a:close/>
                      </a:path>
                    </a:pathLst>
                  </a:custGeom>
                  <a:solidFill>
                    <a:srgbClr val="92A08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00">
                      <a:solidFill>
                        <a:srgbClr val="DB3862"/>
                      </a:solidFill>
                    </a:endParaRPr>
                  </a:p>
                </p:txBody>
              </p:sp>
              <p:sp>
                <p:nvSpPr>
                  <p:cNvPr id="492" name="Google Shape;492;g10dbcd113d2_1_400"/>
                  <p:cNvSpPr/>
                  <p:nvPr/>
                </p:nvSpPr>
                <p:spPr>
                  <a:xfrm>
                    <a:off x="16014099" y="4983529"/>
                    <a:ext cx="544060" cy="442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4" h="6727" extrusionOk="0">
                        <a:moveTo>
                          <a:pt x="6634" y="1"/>
                        </a:moveTo>
                        <a:cubicBezTo>
                          <a:pt x="4981" y="2262"/>
                          <a:pt x="2663" y="3949"/>
                          <a:pt x="0" y="4810"/>
                        </a:cubicBezTo>
                        <a:lnTo>
                          <a:pt x="620" y="6726"/>
                        </a:lnTo>
                        <a:cubicBezTo>
                          <a:pt x="3684" y="5728"/>
                          <a:pt x="6359" y="3788"/>
                          <a:pt x="8264" y="1183"/>
                        </a:cubicBezTo>
                        <a:lnTo>
                          <a:pt x="6634" y="1"/>
                        </a:lnTo>
                        <a:close/>
                      </a:path>
                    </a:pathLst>
                  </a:custGeom>
                  <a:solidFill>
                    <a:srgbClr val="92A08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00">
                      <a:solidFill>
                        <a:srgbClr val="DB3862"/>
                      </a:solidFill>
                    </a:endParaRPr>
                  </a:p>
                </p:txBody>
              </p:sp>
              <p:sp>
                <p:nvSpPr>
                  <p:cNvPr id="493" name="Google Shape;493;g10dbcd113d2_1_400"/>
                  <p:cNvSpPr/>
                  <p:nvPr/>
                </p:nvSpPr>
                <p:spPr>
                  <a:xfrm>
                    <a:off x="15438169" y="5299059"/>
                    <a:ext cx="620363" cy="1754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3" h="2668" extrusionOk="0">
                        <a:moveTo>
                          <a:pt x="620" y="0"/>
                        </a:moveTo>
                        <a:lnTo>
                          <a:pt x="0" y="1917"/>
                        </a:lnTo>
                        <a:cubicBezTo>
                          <a:pt x="1537" y="2418"/>
                          <a:pt x="3131" y="2667"/>
                          <a:pt x="4725" y="2667"/>
                        </a:cubicBezTo>
                        <a:cubicBezTo>
                          <a:pt x="6310" y="2667"/>
                          <a:pt x="7895" y="2421"/>
                          <a:pt x="9423" y="1928"/>
                        </a:cubicBezTo>
                        <a:lnTo>
                          <a:pt x="8803" y="12"/>
                        </a:lnTo>
                        <a:cubicBezTo>
                          <a:pt x="7483" y="436"/>
                          <a:pt x="6118" y="643"/>
                          <a:pt x="4729" y="643"/>
                        </a:cubicBezTo>
                        <a:cubicBezTo>
                          <a:pt x="3340" y="643"/>
                          <a:pt x="1951" y="425"/>
                          <a:pt x="620" y="0"/>
                        </a:cubicBezTo>
                        <a:close/>
                      </a:path>
                    </a:pathLst>
                  </a:custGeom>
                  <a:solidFill>
                    <a:srgbClr val="92A08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00">
                      <a:solidFill>
                        <a:srgbClr val="DB3862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494" name="Google Shape;494;g10dbcd113d2_1_400"/>
          <p:cNvGrpSpPr/>
          <p:nvPr/>
        </p:nvGrpSpPr>
        <p:grpSpPr>
          <a:xfrm>
            <a:off x="1960430" y="2326827"/>
            <a:ext cx="961272" cy="1295418"/>
            <a:chOff x="3508564" y="4772172"/>
            <a:chExt cx="1823700" cy="2456700"/>
          </a:xfrm>
        </p:grpSpPr>
        <p:cxnSp>
          <p:nvCxnSpPr>
            <p:cNvPr id="495" name="Google Shape;495;g10dbcd113d2_1_400"/>
            <p:cNvCxnSpPr>
              <a:stCxn id="496" idx="0"/>
            </p:cNvCxnSpPr>
            <p:nvPr/>
          </p:nvCxnSpPr>
          <p:spPr>
            <a:xfrm rot="10800000">
              <a:off x="4420414" y="4772172"/>
              <a:ext cx="0" cy="632700"/>
            </a:xfrm>
            <a:prstGeom prst="straightConnector1">
              <a:avLst/>
            </a:prstGeom>
            <a:noFill/>
            <a:ln w="19050" cap="flat" cmpd="sng">
              <a:solidFill>
                <a:srgbClr val="52525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497" name="Google Shape;497;g10dbcd113d2_1_400"/>
            <p:cNvGrpSpPr/>
            <p:nvPr/>
          </p:nvGrpSpPr>
          <p:grpSpPr>
            <a:xfrm>
              <a:off x="3508564" y="5196196"/>
              <a:ext cx="1823700" cy="2032676"/>
              <a:chOff x="3701449" y="5196196"/>
              <a:chExt cx="1823700" cy="2032676"/>
            </a:xfrm>
          </p:grpSpPr>
          <p:sp>
            <p:nvSpPr>
              <p:cNvPr id="496" name="Google Shape;496;g10dbcd113d2_1_400"/>
              <p:cNvSpPr/>
              <p:nvPr/>
            </p:nvSpPr>
            <p:spPr>
              <a:xfrm>
                <a:off x="3701449" y="5404872"/>
                <a:ext cx="1823700" cy="1824000"/>
              </a:xfrm>
              <a:prstGeom prst="ellipse">
                <a:avLst/>
              </a:prstGeom>
              <a:noFill/>
              <a:ln w="19050" cap="flat" cmpd="sng">
                <a:solidFill>
                  <a:srgbClr val="52525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>
                  <a:solidFill>
                    <a:srgbClr val="1A0057"/>
                  </a:solidFill>
                </a:endParaRPr>
              </a:p>
            </p:txBody>
          </p:sp>
          <p:sp>
            <p:nvSpPr>
              <p:cNvPr id="498" name="Google Shape;498;g10dbcd113d2_1_400"/>
              <p:cNvSpPr/>
              <p:nvPr/>
            </p:nvSpPr>
            <p:spPr>
              <a:xfrm rot="-974725">
                <a:off x="4612811" y="5263458"/>
                <a:ext cx="544135" cy="443203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6738" extrusionOk="0">
                    <a:moveTo>
                      <a:pt x="631" y="0"/>
                    </a:moveTo>
                    <a:lnTo>
                      <a:pt x="0" y="1928"/>
                    </a:lnTo>
                    <a:cubicBezTo>
                      <a:pt x="2663" y="2789"/>
                      <a:pt x="4981" y="4465"/>
                      <a:pt x="6634" y="6737"/>
                    </a:cubicBezTo>
                    <a:lnTo>
                      <a:pt x="8264" y="5544"/>
                    </a:lnTo>
                    <a:cubicBezTo>
                      <a:pt x="6370" y="2938"/>
                      <a:pt x="3696" y="999"/>
                      <a:pt x="631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9" name="Google Shape;499;g10dbcd113d2_1_400"/>
          <p:cNvGrpSpPr/>
          <p:nvPr/>
        </p:nvGrpSpPr>
        <p:grpSpPr>
          <a:xfrm>
            <a:off x="3456081" y="2522396"/>
            <a:ext cx="1059169" cy="1433471"/>
            <a:chOff x="6346071" y="5143061"/>
            <a:chExt cx="2009426" cy="2718511"/>
          </a:xfrm>
        </p:grpSpPr>
        <p:cxnSp>
          <p:nvCxnSpPr>
            <p:cNvPr id="500" name="Google Shape;500;g10dbcd113d2_1_400"/>
            <p:cNvCxnSpPr/>
            <p:nvPr/>
          </p:nvCxnSpPr>
          <p:spPr>
            <a:xfrm>
              <a:off x="7279751" y="7228872"/>
              <a:ext cx="0" cy="632700"/>
            </a:xfrm>
            <a:prstGeom prst="straightConnector1">
              <a:avLst/>
            </a:prstGeom>
            <a:noFill/>
            <a:ln w="19050" cap="flat" cmpd="sng">
              <a:solidFill>
                <a:srgbClr val="52525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501" name="Google Shape;501;g10dbcd113d2_1_400"/>
            <p:cNvGrpSpPr/>
            <p:nvPr/>
          </p:nvGrpSpPr>
          <p:grpSpPr>
            <a:xfrm>
              <a:off x="6346071" y="5143061"/>
              <a:ext cx="2009426" cy="2082111"/>
              <a:chOff x="6286124" y="5146761"/>
              <a:chExt cx="2009426" cy="2082111"/>
            </a:xfrm>
          </p:grpSpPr>
          <p:sp>
            <p:nvSpPr>
              <p:cNvPr id="502" name="Google Shape;502;g10dbcd113d2_1_400"/>
              <p:cNvSpPr/>
              <p:nvPr/>
            </p:nvSpPr>
            <p:spPr>
              <a:xfrm>
                <a:off x="6286124" y="5404872"/>
                <a:ext cx="1823700" cy="1824000"/>
              </a:xfrm>
              <a:prstGeom prst="ellipse">
                <a:avLst/>
              </a:prstGeom>
              <a:noFill/>
              <a:ln w="19050" cap="flat" cmpd="sng">
                <a:solidFill>
                  <a:srgbClr val="52525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8200" tIns="48200" rIns="48200" bIns="482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>
                  <a:solidFill>
                    <a:srgbClr val="1A0057"/>
                  </a:solidFill>
                </a:endParaRPr>
              </a:p>
            </p:txBody>
          </p:sp>
          <p:grpSp>
            <p:nvGrpSpPr>
              <p:cNvPr id="503" name="Google Shape;503;g10dbcd113d2_1_400"/>
              <p:cNvGrpSpPr/>
              <p:nvPr/>
            </p:nvGrpSpPr>
            <p:grpSpPr>
              <a:xfrm rot="-959433">
                <a:off x="7367942" y="5217951"/>
                <a:ext cx="731376" cy="1527395"/>
                <a:chOff x="646424" y="2926324"/>
                <a:chExt cx="736129" cy="1537321"/>
              </a:xfrm>
            </p:grpSpPr>
            <p:sp>
              <p:nvSpPr>
                <p:cNvPr id="504" name="Google Shape;504;g10dbcd113d2_1_400"/>
                <p:cNvSpPr/>
                <p:nvPr/>
              </p:nvSpPr>
              <p:spPr>
                <a:xfrm>
                  <a:off x="646424" y="2926324"/>
                  <a:ext cx="544060" cy="443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6738" extrusionOk="0">
                      <a:moveTo>
                        <a:pt x="631" y="0"/>
                      </a:moveTo>
                      <a:lnTo>
                        <a:pt x="0" y="1928"/>
                      </a:lnTo>
                      <a:cubicBezTo>
                        <a:pt x="2663" y="2789"/>
                        <a:pt x="4981" y="4465"/>
                        <a:pt x="6634" y="6737"/>
                      </a:cubicBezTo>
                      <a:lnTo>
                        <a:pt x="8264" y="5544"/>
                      </a:lnTo>
                      <a:cubicBezTo>
                        <a:pt x="6370" y="2938"/>
                        <a:pt x="3696" y="999"/>
                        <a:pt x="631" y="0"/>
                      </a:cubicBezTo>
                      <a:close/>
                    </a:path>
                  </a:pathLst>
                </a:custGeom>
                <a:solidFill>
                  <a:srgbClr val="8182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>
                    <a:solidFill>
                      <a:srgbClr val="DB3862"/>
                    </a:solidFill>
                  </a:endParaRPr>
                </a:p>
              </p:txBody>
            </p:sp>
            <p:sp>
              <p:nvSpPr>
                <p:cNvPr id="505" name="Google Shape;505;g10dbcd113d2_1_400"/>
                <p:cNvSpPr/>
                <p:nvPr/>
              </p:nvSpPr>
              <p:spPr>
                <a:xfrm>
                  <a:off x="1082543" y="3873316"/>
                  <a:ext cx="300010" cy="590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7" h="8976" extrusionOk="0">
                      <a:moveTo>
                        <a:pt x="2537" y="1"/>
                      </a:moveTo>
                      <a:cubicBezTo>
                        <a:pt x="2537" y="2801"/>
                        <a:pt x="1653" y="5533"/>
                        <a:pt x="0" y="7794"/>
                      </a:cubicBezTo>
                      <a:lnTo>
                        <a:pt x="1630" y="8976"/>
                      </a:lnTo>
                      <a:cubicBezTo>
                        <a:pt x="3535" y="6371"/>
                        <a:pt x="4557" y="3226"/>
                        <a:pt x="4557" y="1"/>
                      </a:cubicBezTo>
                      <a:close/>
                    </a:path>
                  </a:pathLst>
                </a:custGeom>
                <a:solidFill>
                  <a:srgbClr val="8182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>
                    <a:solidFill>
                      <a:srgbClr val="DB3862"/>
                    </a:solidFill>
                  </a:endParaRPr>
                </a:p>
              </p:txBody>
            </p:sp>
            <p:sp>
              <p:nvSpPr>
                <p:cNvPr id="506" name="Google Shape;506;g10dbcd113d2_1_400"/>
                <p:cNvSpPr/>
                <p:nvPr/>
              </p:nvSpPr>
              <p:spPr>
                <a:xfrm>
                  <a:off x="1082543" y="3290246"/>
                  <a:ext cx="300010" cy="590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7" h="8976" extrusionOk="0">
                      <a:moveTo>
                        <a:pt x="1630" y="1"/>
                      </a:moveTo>
                      <a:lnTo>
                        <a:pt x="0" y="1194"/>
                      </a:lnTo>
                      <a:cubicBezTo>
                        <a:pt x="1653" y="3455"/>
                        <a:pt x="2537" y="6175"/>
                        <a:pt x="2537" y="8976"/>
                      </a:cubicBezTo>
                      <a:lnTo>
                        <a:pt x="4545" y="8976"/>
                      </a:lnTo>
                      <a:cubicBezTo>
                        <a:pt x="4557" y="5751"/>
                        <a:pt x="3535" y="2606"/>
                        <a:pt x="1630" y="1"/>
                      </a:cubicBezTo>
                      <a:close/>
                    </a:path>
                  </a:pathLst>
                </a:custGeom>
                <a:solidFill>
                  <a:srgbClr val="8182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>
                    <a:solidFill>
                      <a:srgbClr val="DB3862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0dbcd113d2_1_938"/>
          <p:cNvSpPr/>
          <p:nvPr/>
        </p:nvSpPr>
        <p:spPr>
          <a:xfrm>
            <a:off x="3653575" y="1452974"/>
            <a:ext cx="1808798" cy="3025590"/>
          </a:xfrm>
          <a:custGeom>
            <a:avLst/>
            <a:gdLst/>
            <a:ahLst/>
            <a:cxnLst/>
            <a:rect l="l" t="t" r="r" b="b"/>
            <a:pathLst>
              <a:path w="3429000" h="4959984" extrusionOk="0">
                <a:moveTo>
                  <a:pt x="3428822" y="4959629"/>
                </a:moveTo>
                <a:lnTo>
                  <a:pt x="0" y="4959629"/>
                </a:lnTo>
                <a:lnTo>
                  <a:pt x="0" y="0"/>
                </a:lnTo>
                <a:lnTo>
                  <a:pt x="3428822" y="0"/>
                </a:lnTo>
                <a:lnTo>
                  <a:pt x="3428822" y="4959629"/>
                </a:ln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606" name="Google Shape;606;g10dbcd113d2_1_938"/>
          <p:cNvSpPr txBox="1">
            <a:spLocks noGrp="1"/>
          </p:cNvSpPr>
          <p:nvPr>
            <p:ph type="title"/>
          </p:nvPr>
        </p:nvSpPr>
        <p:spPr>
          <a:xfrm>
            <a:off x="1617575" y="413478"/>
            <a:ext cx="5908800" cy="103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lv-LV" sz="2800" dirty="0">
                <a:latin typeface="Oswald"/>
                <a:ea typeface="Oswald"/>
                <a:cs typeface="Oswald"/>
                <a:sym typeface="Oswald"/>
              </a:rPr>
              <a:t>SOCIĀLĀ APTAUJA, TĀS DEVUMS:</a:t>
            </a:r>
            <a:br>
              <a:rPr lang="lv-LV" sz="2800" dirty="0">
                <a:latin typeface="Oswald"/>
                <a:ea typeface="Oswald"/>
                <a:cs typeface="Oswald"/>
                <a:sym typeface="Oswald"/>
              </a:rPr>
            </a:br>
            <a:endParaRPr sz="2500" dirty="0">
              <a:solidFill>
                <a:srgbClr val="DAC1B6"/>
              </a:solidFill>
            </a:endParaRPr>
          </a:p>
        </p:txBody>
      </p:sp>
      <p:sp>
        <p:nvSpPr>
          <p:cNvPr id="607" name="Google Shape;607;g10dbcd113d2_1_938"/>
          <p:cNvSpPr/>
          <p:nvPr/>
        </p:nvSpPr>
        <p:spPr>
          <a:xfrm>
            <a:off x="1122175" y="1452974"/>
            <a:ext cx="1808798" cy="3025590"/>
          </a:xfrm>
          <a:custGeom>
            <a:avLst/>
            <a:gdLst/>
            <a:ahLst/>
            <a:cxnLst/>
            <a:rect l="l" t="t" r="r" b="b"/>
            <a:pathLst>
              <a:path w="3429000" h="4959984" extrusionOk="0">
                <a:moveTo>
                  <a:pt x="3428822" y="4959629"/>
                </a:moveTo>
                <a:lnTo>
                  <a:pt x="0" y="4959629"/>
                </a:lnTo>
                <a:lnTo>
                  <a:pt x="0" y="0"/>
                </a:lnTo>
                <a:lnTo>
                  <a:pt x="3428822" y="0"/>
                </a:lnTo>
                <a:lnTo>
                  <a:pt x="3428822" y="4959629"/>
                </a:lnTo>
                <a:close/>
              </a:path>
            </a:pathLst>
          </a:custGeom>
          <a:noFill/>
          <a:ln w="28575" cap="flat" cmpd="sng">
            <a:solidFill>
              <a:srgbClr val="9783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608" name="Google Shape;608;g10dbcd113d2_1_938"/>
          <p:cNvSpPr/>
          <p:nvPr/>
        </p:nvSpPr>
        <p:spPr>
          <a:xfrm>
            <a:off x="6213027" y="1452974"/>
            <a:ext cx="1808798" cy="3025590"/>
          </a:xfrm>
          <a:custGeom>
            <a:avLst/>
            <a:gdLst/>
            <a:ahLst/>
            <a:cxnLst/>
            <a:rect l="l" t="t" r="r" b="b"/>
            <a:pathLst>
              <a:path w="3429000" h="4959984" extrusionOk="0">
                <a:moveTo>
                  <a:pt x="3428834" y="4959629"/>
                </a:moveTo>
                <a:lnTo>
                  <a:pt x="0" y="4959629"/>
                </a:lnTo>
                <a:lnTo>
                  <a:pt x="0" y="0"/>
                </a:lnTo>
                <a:lnTo>
                  <a:pt x="3428834" y="0"/>
                </a:lnTo>
                <a:lnTo>
                  <a:pt x="3428834" y="4959629"/>
                </a:lnTo>
                <a:close/>
              </a:path>
            </a:pathLst>
          </a:custGeom>
          <a:noFill/>
          <a:ln w="28575" cap="flat" cmpd="sng">
            <a:solidFill>
              <a:srgbClr val="92A0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609" name="Google Shape;609;g10dbcd113d2_1_938"/>
          <p:cNvSpPr txBox="1"/>
          <p:nvPr/>
        </p:nvSpPr>
        <p:spPr>
          <a:xfrm>
            <a:off x="1358175" y="2501225"/>
            <a:ext cx="13446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5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 dirty="0">
                <a:solidFill>
                  <a:srgbClr val="525252"/>
                </a:solidFill>
                <a:latin typeface="Oswald"/>
                <a:sym typeface="Roboto Slab Light"/>
              </a:rPr>
              <a:t>APZINĀTI APKAIMES GALVENIE RESURSI</a:t>
            </a:r>
            <a:endParaRPr sz="1900" dirty="0">
              <a:solidFill>
                <a:srgbClr val="525252"/>
              </a:solidFill>
              <a:latin typeface="Oswald"/>
              <a:sym typeface="Roboto Slab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525252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610" name="Google Shape;610;g10dbcd113d2_1_938"/>
          <p:cNvSpPr txBox="1"/>
          <p:nvPr/>
        </p:nvSpPr>
        <p:spPr>
          <a:xfrm>
            <a:off x="3847198" y="2501225"/>
            <a:ext cx="14304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5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 dirty="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Iedzīvotāju informētības un uzticēšanās pieaugums</a:t>
            </a:r>
            <a:endParaRPr sz="1900" dirty="0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525252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611" name="Google Shape;611;g10dbcd113d2_1_938"/>
          <p:cNvSpPr txBox="1"/>
          <p:nvPr/>
        </p:nvSpPr>
        <p:spPr>
          <a:xfrm>
            <a:off x="6416437" y="2501225"/>
            <a:ext cx="13446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5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 dirty="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Palielināta iedzīvotāju iesaiste,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 dirty="0">
                <a:solidFill>
                  <a:srgbClr val="525252"/>
                </a:solidFill>
                <a:latin typeface="Oswald"/>
                <a:ea typeface="Roboto Slab"/>
                <a:cs typeface="Roboto Slab"/>
                <a:sym typeface="Oswald"/>
              </a:rPr>
              <a:t>Savas lomas identificēšana</a:t>
            </a:r>
            <a:endParaRPr lang="lv-LV" sz="11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2" name="Google Shape;612;g10dbcd113d2_1_938"/>
          <p:cNvSpPr/>
          <p:nvPr/>
        </p:nvSpPr>
        <p:spPr>
          <a:xfrm>
            <a:off x="6945487" y="1932136"/>
            <a:ext cx="349819" cy="292654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92A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g10dbcd113d2_1_938"/>
          <p:cNvSpPr/>
          <p:nvPr/>
        </p:nvSpPr>
        <p:spPr>
          <a:xfrm>
            <a:off x="1852515" y="1860427"/>
            <a:ext cx="348113" cy="345270"/>
          </a:xfrm>
          <a:custGeom>
            <a:avLst/>
            <a:gdLst/>
            <a:ahLst/>
            <a:cxnLst/>
            <a:rect l="l" t="t" r="r" b="b"/>
            <a:pathLst>
              <a:path w="12855" h="12750" extrusionOk="0">
                <a:moveTo>
                  <a:pt x="6304" y="770"/>
                </a:moveTo>
                <a:cubicBezTo>
                  <a:pt x="6519" y="770"/>
                  <a:pt x="6711" y="952"/>
                  <a:pt x="6711" y="1186"/>
                </a:cubicBezTo>
                <a:lnTo>
                  <a:pt x="6711" y="1659"/>
                </a:lnTo>
                <a:cubicBezTo>
                  <a:pt x="6569" y="1643"/>
                  <a:pt x="6435" y="1635"/>
                  <a:pt x="6302" y="1635"/>
                </a:cubicBezTo>
                <a:cubicBezTo>
                  <a:pt x="6168" y="1635"/>
                  <a:pt x="6034" y="1643"/>
                  <a:pt x="5892" y="1659"/>
                </a:cubicBezTo>
                <a:lnTo>
                  <a:pt x="5892" y="1186"/>
                </a:lnTo>
                <a:cubicBezTo>
                  <a:pt x="5892" y="1029"/>
                  <a:pt x="5955" y="934"/>
                  <a:pt x="6081" y="840"/>
                </a:cubicBezTo>
                <a:cubicBezTo>
                  <a:pt x="6154" y="791"/>
                  <a:pt x="6230" y="770"/>
                  <a:pt x="6304" y="770"/>
                </a:cubicBezTo>
                <a:close/>
                <a:moveTo>
                  <a:pt x="6249" y="2423"/>
                </a:moveTo>
                <a:cubicBezTo>
                  <a:pt x="7067" y="2423"/>
                  <a:pt x="7748" y="3312"/>
                  <a:pt x="7373" y="4148"/>
                </a:cubicBezTo>
                <a:cubicBezTo>
                  <a:pt x="7184" y="4619"/>
                  <a:pt x="6731" y="4914"/>
                  <a:pt x="6251" y="4914"/>
                </a:cubicBezTo>
                <a:cubicBezTo>
                  <a:pt x="6089" y="4914"/>
                  <a:pt x="5925" y="4881"/>
                  <a:pt x="5766" y="4809"/>
                </a:cubicBezTo>
                <a:cubicBezTo>
                  <a:pt x="5136" y="4557"/>
                  <a:pt x="4852" y="3707"/>
                  <a:pt x="5230" y="3045"/>
                </a:cubicBezTo>
                <a:cubicBezTo>
                  <a:pt x="5325" y="2856"/>
                  <a:pt x="5482" y="2699"/>
                  <a:pt x="5640" y="2604"/>
                </a:cubicBezTo>
                <a:cubicBezTo>
                  <a:pt x="5766" y="2541"/>
                  <a:pt x="5892" y="2510"/>
                  <a:pt x="6018" y="2447"/>
                </a:cubicBezTo>
                <a:cubicBezTo>
                  <a:pt x="6096" y="2431"/>
                  <a:pt x="6173" y="2423"/>
                  <a:pt x="6249" y="2423"/>
                </a:cubicBezTo>
                <a:close/>
                <a:moveTo>
                  <a:pt x="4852" y="5156"/>
                </a:moveTo>
                <a:cubicBezTo>
                  <a:pt x="5041" y="5377"/>
                  <a:pt x="5293" y="5534"/>
                  <a:pt x="5577" y="5597"/>
                </a:cubicBezTo>
                <a:lnTo>
                  <a:pt x="3939" y="8243"/>
                </a:lnTo>
                <a:lnTo>
                  <a:pt x="2962" y="8243"/>
                </a:lnTo>
                <a:lnTo>
                  <a:pt x="4852" y="5156"/>
                </a:lnTo>
                <a:close/>
                <a:moveTo>
                  <a:pt x="7719" y="5187"/>
                </a:moveTo>
                <a:lnTo>
                  <a:pt x="9610" y="8243"/>
                </a:lnTo>
                <a:lnTo>
                  <a:pt x="8633" y="8243"/>
                </a:lnTo>
                <a:lnTo>
                  <a:pt x="7026" y="5597"/>
                </a:lnTo>
                <a:cubicBezTo>
                  <a:pt x="7310" y="5503"/>
                  <a:pt x="7530" y="5377"/>
                  <a:pt x="7719" y="5187"/>
                </a:cubicBezTo>
                <a:close/>
                <a:moveTo>
                  <a:pt x="6333" y="6007"/>
                </a:moveTo>
                <a:lnTo>
                  <a:pt x="7688" y="8275"/>
                </a:lnTo>
                <a:lnTo>
                  <a:pt x="7467" y="8275"/>
                </a:lnTo>
                <a:lnTo>
                  <a:pt x="7467" y="8243"/>
                </a:lnTo>
                <a:cubicBezTo>
                  <a:pt x="7373" y="7960"/>
                  <a:pt x="7215" y="7771"/>
                  <a:pt x="6995" y="7613"/>
                </a:cubicBezTo>
                <a:cubicBezTo>
                  <a:pt x="6783" y="7462"/>
                  <a:pt x="6545" y="7391"/>
                  <a:pt x="6310" y="7391"/>
                </a:cubicBezTo>
                <a:cubicBezTo>
                  <a:pt x="5812" y="7391"/>
                  <a:pt x="5329" y="7708"/>
                  <a:pt x="5136" y="8243"/>
                </a:cubicBezTo>
                <a:lnTo>
                  <a:pt x="4947" y="8243"/>
                </a:lnTo>
                <a:lnTo>
                  <a:pt x="6333" y="6007"/>
                </a:lnTo>
                <a:close/>
                <a:moveTo>
                  <a:pt x="6274" y="8212"/>
                </a:moveTo>
                <a:cubicBezTo>
                  <a:pt x="6325" y="8212"/>
                  <a:pt x="6377" y="8222"/>
                  <a:pt x="6428" y="8243"/>
                </a:cubicBezTo>
                <a:cubicBezTo>
                  <a:pt x="6585" y="8306"/>
                  <a:pt x="6680" y="8495"/>
                  <a:pt x="6680" y="8653"/>
                </a:cubicBezTo>
                <a:cubicBezTo>
                  <a:pt x="6704" y="8901"/>
                  <a:pt x="6515" y="9071"/>
                  <a:pt x="6295" y="9071"/>
                </a:cubicBezTo>
                <a:cubicBezTo>
                  <a:pt x="6235" y="9071"/>
                  <a:pt x="6173" y="9058"/>
                  <a:pt x="6113" y="9031"/>
                </a:cubicBezTo>
                <a:cubicBezTo>
                  <a:pt x="5924" y="8968"/>
                  <a:pt x="5798" y="8716"/>
                  <a:pt x="5892" y="8495"/>
                </a:cubicBezTo>
                <a:cubicBezTo>
                  <a:pt x="5941" y="8326"/>
                  <a:pt x="6101" y="8212"/>
                  <a:pt x="6274" y="8212"/>
                </a:cubicBezTo>
                <a:close/>
                <a:moveTo>
                  <a:pt x="3435" y="9063"/>
                </a:moveTo>
                <a:lnTo>
                  <a:pt x="1891" y="11583"/>
                </a:lnTo>
                <a:cubicBezTo>
                  <a:pt x="1576" y="11205"/>
                  <a:pt x="1513" y="10606"/>
                  <a:pt x="1796" y="10165"/>
                </a:cubicBezTo>
                <a:lnTo>
                  <a:pt x="2458" y="9063"/>
                </a:lnTo>
                <a:close/>
                <a:moveTo>
                  <a:pt x="10145" y="9063"/>
                </a:moveTo>
                <a:lnTo>
                  <a:pt x="10807" y="10165"/>
                </a:lnTo>
                <a:cubicBezTo>
                  <a:pt x="11027" y="10606"/>
                  <a:pt x="10996" y="11205"/>
                  <a:pt x="10681" y="11583"/>
                </a:cubicBezTo>
                <a:lnTo>
                  <a:pt x="9169" y="9063"/>
                </a:lnTo>
                <a:close/>
                <a:moveTo>
                  <a:pt x="6256" y="1"/>
                </a:moveTo>
                <a:cubicBezTo>
                  <a:pt x="5728" y="1"/>
                  <a:pt x="5259" y="331"/>
                  <a:pt x="5104" y="871"/>
                </a:cubicBezTo>
                <a:cubicBezTo>
                  <a:pt x="5041" y="997"/>
                  <a:pt x="5041" y="1123"/>
                  <a:pt x="5041" y="1218"/>
                </a:cubicBezTo>
                <a:lnTo>
                  <a:pt x="5041" y="2069"/>
                </a:lnTo>
                <a:cubicBezTo>
                  <a:pt x="4317" y="2604"/>
                  <a:pt x="4033" y="3581"/>
                  <a:pt x="4348" y="4431"/>
                </a:cubicBezTo>
                <a:cubicBezTo>
                  <a:pt x="4002" y="4998"/>
                  <a:pt x="2836" y="6920"/>
                  <a:pt x="1985" y="8275"/>
                </a:cubicBezTo>
                <a:lnTo>
                  <a:pt x="473" y="8275"/>
                </a:lnTo>
                <a:cubicBezTo>
                  <a:pt x="284" y="8275"/>
                  <a:pt x="95" y="8432"/>
                  <a:pt x="64" y="8653"/>
                </a:cubicBezTo>
                <a:cubicBezTo>
                  <a:pt x="1" y="8874"/>
                  <a:pt x="221" y="9094"/>
                  <a:pt x="442" y="9094"/>
                </a:cubicBezTo>
                <a:lnTo>
                  <a:pt x="1418" y="9094"/>
                </a:lnTo>
                <a:lnTo>
                  <a:pt x="1009" y="9787"/>
                </a:lnTo>
                <a:cubicBezTo>
                  <a:pt x="599" y="10417"/>
                  <a:pt x="599" y="11236"/>
                  <a:pt x="946" y="11866"/>
                </a:cubicBezTo>
                <a:cubicBezTo>
                  <a:pt x="1103" y="12182"/>
                  <a:pt x="1387" y="12465"/>
                  <a:pt x="1702" y="12654"/>
                </a:cubicBezTo>
                <a:cubicBezTo>
                  <a:pt x="1761" y="12694"/>
                  <a:pt x="1827" y="12711"/>
                  <a:pt x="1893" y="12711"/>
                </a:cubicBezTo>
                <a:cubicBezTo>
                  <a:pt x="2037" y="12711"/>
                  <a:pt x="2182" y="12626"/>
                  <a:pt x="2269" y="12497"/>
                </a:cubicBezTo>
                <a:lnTo>
                  <a:pt x="4348" y="9094"/>
                </a:lnTo>
                <a:lnTo>
                  <a:pt x="5041" y="9094"/>
                </a:lnTo>
                <a:cubicBezTo>
                  <a:pt x="5167" y="9504"/>
                  <a:pt x="5482" y="9787"/>
                  <a:pt x="5829" y="9882"/>
                </a:cubicBezTo>
                <a:cubicBezTo>
                  <a:pt x="5961" y="9928"/>
                  <a:pt x="6096" y="9950"/>
                  <a:pt x="6227" y="9950"/>
                </a:cubicBezTo>
                <a:cubicBezTo>
                  <a:pt x="6628" y="9950"/>
                  <a:pt x="7002" y="9749"/>
                  <a:pt x="7215" y="9441"/>
                </a:cubicBezTo>
                <a:cubicBezTo>
                  <a:pt x="7310" y="9346"/>
                  <a:pt x="7373" y="9189"/>
                  <a:pt x="7373" y="9189"/>
                </a:cubicBezTo>
                <a:lnTo>
                  <a:pt x="8097" y="9189"/>
                </a:lnTo>
                <a:lnTo>
                  <a:pt x="10145" y="12528"/>
                </a:lnTo>
                <a:cubicBezTo>
                  <a:pt x="10207" y="12673"/>
                  <a:pt x="10337" y="12750"/>
                  <a:pt x="10473" y="12750"/>
                </a:cubicBezTo>
                <a:cubicBezTo>
                  <a:pt x="10544" y="12750"/>
                  <a:pt x="10616" y="12729"/>
                  <a:pt x="10681" y="12686"/>
                </a:cubicBezTo>
                <a:cubicBezTo>
                  <a:pt x="11657" y="12119"/>
                  <a:pt x="11972" y="10795"/>
                  <a:pt x="11405" y="9850"/>
                </a:cubicBezTo>
                <a:lnTo>
                  <a:pt x="10996" y="9189"/>
                </a:lnTo>
                <a:lnTo>
                  <a:pt x="12288" y="9189"/>
                </a:lnTo>
                <a:cubicBezTo>
                  <a:pt x="12508" y="9189"/>
                  <a:pt x="12697" y="9031"/>
                  <a:pt x="12729" y="8842"/>
                </a:cubicBezTo>
                <a:cubicBezTo>
                  <a:pt x="12855" y="8432"/>
                  <a:pt x="12666" y="8243"/>
                  <a:pt x="12382" y="8243"/>
                </a:cubicBezTo>
                <a:lnTo>
                  <a:pt x="10555" y="8243"/>
                </a:lnTo>
                <a:lnTo>
                  <a:pt x="8192" y="4368"/>
                </a:lnTo>
                <a:cubicBezTo>
                  <a:pt x="8507" y="3549"/>
                  <a:pt x="8255" y="2573"/>
                  <a:pt x="7499" y="2005"/>
                </a:cubicBezTo>
                <a:lnTo>
                  <a:pt x="7499" y="1218"/>
                </a:lnTo>
                <a:cubicBezTo>
                  <a:pt x="7499" y="682"/>
                  <a:pt x="7152" y="210"/>
                  <a:pt x="6617" y="52"/>
                </a:cubicBezTo>
                <a:cubicBezTo>
                  <a:pt x="6495" y="18"/>
                  <a:pt x="6374" y="1"/>
                  <a:pt x="6256" y="1"/>
                </a:cubicBezTo>
                <a:close/>
              </a:path>
            </a:pathLst>
          </a:custGeom>
          <a:solidFill>
            <a:srgbClr val="978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4" name="Google Shape;614;g10dbcd113d2_1_938"/>
          <p:cNvGrpSpPr/>
          <p:nvPr/>
        </p:nvGrpSpPr>
        <p:grpSpPr>
          <a:xfrm>
            <a:off x="4452761" y="1906045"/>
            <a:ext cx="298638" cy="344837"/>
            <a:chOff x="-39783425" y="2337925"/>
            <a:chExt cx="275700" cy="318350"/>
          </a:xfrm>
        </p:grpSpPr>
        <p:sp>
          <p:nvSpPr>
            <p:cNvPr id="615" name="Google Shape;615;g10dbcd113d2_1_938"/>
            <p:cNvSpPr/>
            <p:nvPr/>
          </p:nvSpPr>
          <p:spPr>
            <a:xfrm>
              <a:off x="-39739325" y="2468600"/>
              <a:ext cx="194575" cy="148500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g10dbcd113d2_1_938"/>
            <p:cNvSpPr/>
            <p:nvPr/>
          </p:nvSpPr>
          <p:spPr>
            <a:xfrm>
              <a:off x="-39783425" y="2337925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5"/>
          <p:cNvSpPr txBox="1">
            <a:spLocks noGrp="1"/>
          </p:cNvSpPr>
          <p:nvPr>
            <p:ph type="title"/>
          </p:nvPr>
        </p:nvSpPr>
        <p:spPr>
          <a:xfrm>
            <a:off x="412050" y="394775"/>
            <a:ext cx="83199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600" dirty="0"/>
              <a:t>Plāna izstrādes </a:t>
            </a:r>
            <a:r>
              <a:rPr lang="en-US" sz="3600" dirty="0" err="1"/>
              <a:t>Rezultāts</a:t>
            </a:r>
            <a:r>
              <a:rPr lang="en-US" sz="3600" dirty="0"/>
              <a:t> un </a:t>
            </a:r>
            <a:r>
              <a:rPr lang="en-US" sz="3600" dirty="0" err="1"/>
              <a:t>ieguvumi</a:t>
            </a:r>
            <a:endParaRPr sz="3600" dirty="0"/>
          </a:p>
        </p:txBody>
      </p:sp>
      <p:sp>
        <p:nvSpPr>
          <p:cNvPr id="650" name="Google Shape;650;p15"/>
          <p:cNvSpPr txBox="1">
            <a:spLocks noGrp="1"/>
          </p:cNvSpPr>
          <p:nvPr>
            <p:ph type="subTitle" idx="1"/>
          </p:nvPr>
        </p:nvSpPr>
        <p:spPr>
          <a:xfrm>
            <a:off x="1293600" y="1160983"/>
            <a:ext cx="65568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latin typeface="Roboto Slab Medium"/>
                <a:ea typeface="Roboto Slab Medium"/>
                <a:cs typeface="Roboto Slab Medium"/>
                <a:sym typeface="Roboto Slab Medium"/>
              </a:rPr>
              <a:t>Kopienā panākta vienošanās par:</a:t>
            </a:r>
            <a:endParaRPr sz="1800"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grpSp>
        <p:nvGrpSpPr>
          <p:cNvPr id="651" name="Google Shape;651;p15"/>
          <p:cNvGrpSpPr/>
          <p:nvPr/>
        </p:nvGrpSpPr>
        <p:grpSpPr>
          <a:xfrm>
            <a:off x="2794006" y="2230414"/>
            <a:ext cx="666698" cy="551949"/>
            <a:chOff x="4943575" y="2516350"/>
            <a:chExt cx="98675" cy="81700"/>
          </a:xfrm>
        </p:grpSpPr>
        <p:sp>
          <p:nvSpPr>
            <p:cNvPr id="652" name="Google Shape;652;p15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0" name="Google Shape;730;p15"/>
          <p:cNvSpPr txBox="1">
            <a:spLocks noGrp="1"/>
          </p:cNvSpPr>
          <p:nvPr>
            <p:ph type="subTitle" idx="1"/>
          </p:nvPr>
        </p:nvSpPr>
        <p:spPr>
          <a:xfrm>
            <a:off x="3885950" y="2230450"/>
            <a:ext cx="2522700" cy="27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400"/>
              <a:t>Kopienas vīziju, identificētas kopienas stiprās, vājās puses, iespējas un draudi </a:t>
            </a:r>
            <a:endParaRPr sz="1400"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400"/>
              <a:t>Skaidri prioritārie darbības virzieni un galvenās to aktivitātes</a:t>
            </a:r>
            <a:endParaRPr sz="1400"/>
          </a:p>
          <a:p>
            <a:pPr marL="571500" lvl="0" indent="-2603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300"/>
              <a:buFont typeface="Roboto Slab"/>
              <a:buNone/>
            </a:pPr>
            <a:endParaRPr sz="1900"/>
          </a:p>
        </p:txBody>
      </p:sp>
      <p:grpSp>
        <p:nvGrpSpPr>
          <p:cNvPr id="731" name="Google Shape;731;p15"/>
          <p:cNvGrpSpPr/>
          <p:nvPr/>
        </p:nvGrpSpPr>
        <p:grpSpPr>
          <a:xfrm>
            <a:off x="2794006" y="3382139"/>
            <a:ext cx="666698" cy="551949"/>
            <a:chOff x="4943575" y="2516350"/>
            <a:chExt cx="98675" cy="81700"/>
          </a:xfrm>
        </p:grpSpPr>
        <p:sp>
          <p:nvSpPr>
            <p:cNvPr id="732" name="Google Shape;732;p15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6"/>
          <p:cNvSpPr txBox="1">
            <a:spLocks noGrp="1"/>
          </p:cNvSpPr>
          <p:nvPr>
            <p:ph type="title"/>
          </p:nvPr>
        </p:nvSpPr>
        <p:spPr>
          <a:xfrm>
            <a:off x="543000" y="230589"/>
            <a:ext cx="80580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/>
              <a:t>Kopienas nākotnes vīzija</a:t>
            </a:r>
            <a:endParaRPr/>
          </a:p>
        </p:txBody>
      </p:sp>
      <p:sp>
        <p:nvSpPr>
          <p:cNvPr id="815" name="Google Shape;815;p16"/>
          <p:cNvSpPr txBox="1">
            <a:spLocks noGrp="1"/>
          </p:cNvSpPr>
          <p:nvPr>
            <p:ph type="subTitle" idx="1"/>
          </p:nvPr>
        </p:nvSpPr>
        <p:spPr>
          <a:xfrm>
            <a:off x="325957" y="1690000"/>
            <a:ext cx="19617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Iedzīvotāji jūtas fiziski komfortabli – ir nodrošināts sabiedrisko pakalpojumu un aktivitāšu tuvums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6" name="Google Shape;816;p16"/>
          <p:cNvSpPr txBox="1">
            <a:spLocks noGrp="1"/>
          </p:cNvSpPr>
          <p:nvPr>
            <p:ph type="subTitle" idx="1"/>
          </p:nvPr>
        </p:nvSpPr>
        <p:spPr>
          <a:xfrm>
            <a:off x="2718550" y="1690000"/>
            <a:ext cx="16809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Kopienā ir iesakņojies dabai un videi draudzīgs dzīvesveids,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817" name="Google Shape;817;p16"/>
          <p:cNvSpPr txBox="1">
            <a:spLocks noGrp="1"/>
          </p:cNvSpPr>
          <p:nvPr>
            <p:ph type="subTitle" idx="1"/>
          </p:nvPr>
        </p:nvSpPr>
        <p:spPr>
          <a:xfrm>
            <a:off x="4830362" y="1690000"/>
            <a:ext cx="19617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Ir iedibināts  princips – pirkt preces/pakalpojumus no tuvākā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8" name="Google Shape;818;p16"/>
          <p:cNvSpPr txBox="1">
            <a:spLocks noGrp="1"/>
          </p:cNvSpPr>
          <p:nvPr>
            <p:ph type="subTitle" idx="1"/>
          </p:nvPr>
        </p:nvSpPr>
        <p:spPr>
          <a:xfrm>
            <a:off x="7024975" y="1690000"/>
            <a:ext cx="18879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Kopienas jaunieši par vietu kur veidot ģimenes un saimniekot izvēlās Mežiniekus,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9" name="Google Shape;819;p16"/>
          <p:cNvSpPr txBox="1">
            <a:spLocks noGrp="1"/>
          </p:cNvSpPr>
          <p:nvPr>
            <p:ph type="subTitle" idx="1"/>
          </p:nvPr>
        </p:nvSpPr>
        <p:spPr>
          <a:xfrm>
            <a:off x="261224" y="3067825"/>
            <a:ext cx="20727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Ir cilvēki, kuri savu interešu realizāciju  saredz arī caur šo kopienu un apkaimi;</a:t>
            </a:r>
            <a:endParaRPr/>
          </a:p>
        </p:txBody>
      </p:sp>
      <p:sp>
        <p:nvSpPr>
          <p:cNvPr id="820" name="Google Shape;820;p16"/>
          <p:cNvSpPr txBox="1">
            <a:spLocks noGrp="1"/>
          </p:cNvSpPr>
          <p:nvPr>
            <p:ph type="subTitle" idx="1"/>
          </p:nvPr>
        </p:nvSpPr>
        <p:spPr>
          <a:xfrm>
            <a:off x="2668375" y="3067825"/>
            <a:ext cx="17919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Ir atrasti un ieviesti inovatīvi risinājumi, izveidotā vide ir atvērta jauninājumiem;</a:t>
            </a:r>
            <a:endParaRPr/>
          </a:p>
        </p:txBody>
      </p:sp>
      <p:sp>
        <p:nvSpPr>
          <p:cNvPr id="821" name="Google Shape;821;p16"/>
          <p:cNvSpPr txBox="1">
            <a:spLocks noGrp="1"/>
          </p:cNvSpPr>
          <p:nvPr>
            <p:ph type="subTitle" idx="1"/>
          </p:nvPr>
        </p:nvSpPr>
        <p:spPr>
          <a:xfrm>
            <a:off x="4794725" y="3067825"/>
            <a:ext cx="20961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Katrs iedzīvotājs redz sociālu un/vai ekonomisku ieguvumu no kopienas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2" name="Google Shape;822;p16"/>
          <p:cNvSpPr txBox="1">
            <a:spLocks noGrp="1"/>
          </p:cNvSpPr>
          <p:nvPr>
            <p:ph type="subTitle" idx="1"/>
          </p:nvPr>
        </p:nvSpPr>
        <p:spPr>
          <a:xfrm>
            <a:off x="7201863" y="3067825"/>
            <a:ext cx="16809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Ir izveidojies stabils pamats sadarbībai ar pašvaldību</a:t>
            </a:r>
            <a:endParaRPr/>
          </a:p>
        </p:txBody>
      </p:sp>
      <p:sp>
        <p:nvSpPr>
          <p:cNvPr id="823" name="Google Shape;823;p16"/>
          <p:cNvSpPr txBox="1">
            <a:spLocks noGrp="1"/>
          </p:cNvSpPr>
          <p:nvPr>
            <p:ph type="subTitle" idx="1"/>
          </p:nvPr>
        </p:nvSpPr>
        <p:spPr>
          <a:xfrm>
            <a:off x="2535001" y="4283975"/>
            <a:ext cx="19254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Biedrībai ir pietiekama kapacitāte nākamo ieceru realizācijai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4" name="Google Shape;824;p16"/>
          <p:cNvSpPr txBox="1">
            <a:spLocks noGrp="1"/>
          </p:cNvSpPr>
          <p:nvPr>
            <p:ph type="subTitle" idx="1"/>
          </p:nvPr>
        </p:nvSpPr>
        <p:spPr>
          <a:xfrm>
            <a:off x="4794723" y="4283975"/>
            <a:ext cx="20535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Kopiena ir kā piemērs un iedvesmas avots citām kopienām Latvijā.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5" name="Google Shape;825;p16"/>
          <p:cNvSpPr/>
          <p:nvPr/>
        </p:nvSpPr>
        <p:spPr>
          <a:xfrm>
            <a:off x="1157925" y="1256475"/>
            <a:ext cx="279300" cy="279300"/>
          </a:xfrm>
          <a:prstGeom prst="ellipse">
            <a:avLst/>
          </a:prstGeom>
          <a:solidFill>
            <a:srgbClr val="818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6"/>
          <p:cNvSpPr/>
          <p:nvPr/>
        </p:nvSpPr>
        <p:spPr>
          <a:xfrm>
            <a:off x="3424675" y="1256475"/>
            <a:ext cx="279300" cy="279300"/>
          </a:xfrm>
          <a:prstGeom prst="ellipse">
            <a:avLst/>
          </a:prstGeom>
          <a:solidFill>
            <a:srgbClr val="92A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6"/>
          <p:cNvSpPr/>
          <p:nvPr/>
        </p:nvSpPr>
        <p:spPr>
          <a:xfrm>
            <a:off x="5691425" y="1256475"/>
            <a:ext cx="279300" cy="279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6"/>
          <p:cNvSpPr/>
          <p:nvPr/>
        </p:nvSpPr>
        <p:spPr>
          <a:xfrm>
            <a:off x="7958175" y="1256475"/>
            <a:ext cx="279300" cy="279300"/>
          </a:xfrm>
          <a:prstGeom prst="ellipse">
            <a:avLst/>
          </a:prstGeom>
          <a:solidFill>
            <a:srgbClr val="DCE5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6"/>
          <p:cNvSpPr/>
          <p:nvPr/>
        </p:nvSpPr>
        <p:spPr>
          <a:xfrm>
            <a:off x="1157925" y="2646975"/>
            <a:ext cx="279300" cy="279300"/>
          </a:xfrm>
          <a:prstGeom prst="ellipse">
            <a:avLst/>
          </a:pr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6"/>
          <p:cNvSpPr/>
          <p:nvPr/>
        </p:nvSpPr>
        <p:spPr>
          <a:xfrm>
            <a:off x="3424675" y="2646975"/>
            <a:ext cx="279300" cy="279300"/>
          </a:xfrm>
          <a:prstGeom prst="ellipse">
            <a:avLst/>
          </a:pr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6"/>
          <p:cNvSpPr/>
          <p:nvPr/>
        </p:nvSpPr>
        <p:spPr>
          <a:xfrm>
            <a:off x="5691425" y="2646975"/>
            <a:ext cx="279300" cy="279300"/>
          </a:xfrm>
          <a:prstGeom prst="ellipse">
            <a:avLst/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6"/>
          <p:cNvSpPr/>
          <p:nvPr/>
        </p:nvSpPr>
        <p:spPr>
          <a:xfrm>
            <a:off x="7958175" y="2646975"/>
            <a:ext cx="279300" cy="279300"/>
          </a:xfrm>
          <a:prstGeom prst="ellipse">
            <a:avLst/>
          </a:pr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6"/>
          <p:cNvSpPr/>
          <p:nvPr/>
        </p:nvSpPr>
        <p:spPr>
          <a:xfrm>
            <a:off x="3424675" y="3901550"/>
            <a:ext cx="279300" cy="279300"/>
          </a:xfrm>
          <a:prstGeom prst="ellipse">
            <a:avLst/>
          </a:prstGeom>
          <a:solidFill>
            <a:srgbClr val="DA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6"/>
          <p:cNvSpPr/>
          <p:nvPr/>
        </p:nvSpPr>
        <p:spPr>
          <a:xfrm>
            <a:off x="5691425" y="3901550"/>
            <a:ext cx="279300" cy="279300"/>
          </a:xfrm>
          <a:prstGeom prst="ellipse">
            <a:avLst/>
          </a:prstGeom>
          <a:solidFill>
            <a:srgbClr val="F0E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7"/>
          <p:cNvSpPr txBox="1">
            <a:spLocks noGrp="1"/>
          </p:cNvSpPr>
          <p:nvPr>
            <p:ph type="title"/>
          </p:nvPr>
        </p:nvSpPr>
        <p:spPr>
          <a:xfrm>
            <a:off x="412075" y="233125"/>
            <a:ext cx="8319900" cy="7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US" sz="4000"/>
              <a:t>Prioritārie attīstības virzieni</a:t>
            </a:r>
            <a:endParaRPr sz="4000"/>
          </a:p>
        </p:txBody>
      </p:sp>
      <p:sp>
        <p:nvSpPr>
          <p:cNvPr id="840" name="Google Shape;840;p17"/>
          <p:cNvSpPr txBox="1">
            <a:spLocks noGrp="1"/>
          </p:cNvSpPr>
          <p:nvPr>
            <p:ph type="subTitle" idx="1"/>
          </p:nvPr>
        </p:nvSpPr>
        <p:spPr>
          <a:xfrm>
            <a:off x="771277" y="1097280"/>
            <a:ext cx="7960698" cy="395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200"/>
              <a:buChar char="-"/>
            </a:pPr>
            <a:r>
              <a:rPr lang="en-US" sz="1800" dirty="0" err="1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Mežinieku</a:t>
            </a:r>
            <a:r>
              <a:rPr lang="en-US" sz="1800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iedzīvotāju</a:t>
            </a:r>
            <a:r>
              <a:rPr lang="en-US" sz="1800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interešu</a:t>
            </a:r>
            <a:r>
              <a:rPr lang="en-US" sz="1800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pārstāvniecība</a:t>
            </a:r>
            <a:r>
              <a:rPr lang="en-US" sz="1800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pašvaldībā</a:t>
            </a:r>
            <a:r>
              <a:rPr lang="en-US" sz="1800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lang="lv-LV" sz="1800" dirty="0">
              <a:solidFill>
                <a:schemeClr val="tx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200"/>
              <a:buChar char="-"/>
            </a:pPr>
            <a:endParaRPr sz="1400" dirty="0">
              <a:solidFill>
                <a:schemeClr val="tx1"/>
              </a:solidFill>
              <a:highlight>
                <a:schemeClr val="lt1"/>
              </a:highlight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200"/>
              <a:buChar char="-"/>
            </a:pP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Piederības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sajūtas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Mežiniek</a:t>
            </a:r>
            <a:r>
              <a:rPr lang="lv-LV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iem</a:t>
            </a:r>
            <a:r>
              <a:rPr lang="lv-LV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veicināšana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sekmējot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ieinteresētību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apkaimē</a:t>
            </a:r>
            <a:endParaRPr lang="lv-LV"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200"/>
            </a:pP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Efektīvas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komunikācijas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platformas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uzturēšana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pilnveidošana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atbilstoša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kopienas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tēla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veicināšana</a:t>
            </a:r>
            <a:endParaRPr lang="lv-LV"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endParaRPr sz="1400" dirty="0">
              <a:solidFill>
                <a:schemeClr val="tx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Iedzīvotāju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kopības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sajūtas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sekmēšana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caur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sadarbības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veicināšanu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kopīgu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tradīciju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iedibināšanu</a:t>
            </a:r>
            <a:endParaRPr lang="lv-LV"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endParaRPr sz="1400" dirty="0">
              <a:solidFill>
                <a:schemeClr val="tx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Vietējās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saimnieciskās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darbības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kopprojektu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sekmēšana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</a:t>
            </a:r>
            <a:endParaRPr lang="lv-LV"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endParaRPr sz="1400" dirty="0">
              <a:solidFill>
                <a:schemeClr val="tx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Videi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draudzīgas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ilgtspējīgas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saimniekošanas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sakoptas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apkaimes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veicināšana</a:t>
            </a:r>
            <a:endParaRPr lang="lv-LV"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endParaRPr sz="1400" dirty="0">
              <a:solidFill>
                <a:schemeClr val="tx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Kopienas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darbības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ilgtspējas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nodrošināšana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biedrības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kapacitātes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celšana</a:t>
            </a:r>
            <a:endParaRPr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25"/>
          <p:cNvSpPr/>
          <p:nvPr/>
        </p:nvSpPr>
        <p:spPr>
          <a:xfrm>
            <a:off x="4822528" y="251285"/>
            <a:ext cx="1969200" cy="1470900"/>
          </a:xfrm>
          <a:prstGeom prst="rect">
            <a:avLst/>
          </a:prstGeom>
          <a:solidFill>
            <a:srgbClr val="DCE5DA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5"/>
          <p:cNvSpPr/>
          <p:nvPr/>
        </p:nvSpPr>
        <p:spPr>
          <a:xfrm>
            <a:off x="487275" y="1861595"/>
            <a:ext cx="1969200" cy="1470900"/>
          </a:xfrm>
          <a:prstGeom prst="rect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5"/>
          <p:cNvSpPr/>
          <p:nvPr/>
        </p:nvSpPr>
        <p:spPr>
          <a:xfrm>
            <a:off x="4822528" y="3471935"/>
            <a:ext cx="1969200" cy="1470900"/>
          </a:xfrm>
          <a:prstGeom prst="rect">
            <a:avLst/>
          </a:prstGeom>
          <a:solidFill>
            <a:srgbClr val="DADCDE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5"/>
          <p:cNvSpPr/>
          <p:nvPr/>
        </p:nvSpPr>
        <p:spPr>
          <a:xfrm>
            <a:off x="2654906" y="1861593"/>
            <a:ext cx="1969200" cy="1470900"/>
          </a:xfrm>
          <a:prstGeom prst="rect">
            <a:avLst/>
          </a:prstGeom>
          <a:solidFill>
            <a:srgbClr val="F0EEEB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92A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5"/>
          <p:cNvSpPr/>
          <p:nvPr/>
        </p:nvSpPr>
        <p:spPr>
          <a:xfrm>
            <a:off x="6967375" y="1861593"/>
            <a:ext cx="1969200" cy="1470900"/>
          </a:xfrm>
          <a:prstGeom prst="rect">
            <a:avLst/>
          </a:prstGeom>
          <a:solidFill>
            <a:srgbClr val="BBD0CF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5"/>
          <p:cNvSpPr txBox="1"/>
          <p:nvPr/>
        </p:nvSpPr>
        <p:spPr>
          <a:xfrm>
            <a:off x="2853850" y="2168734"/>
            <a:ext cx="1489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2" name="Google Shape;1042;p25"/>
          <p:cNvSpPr txBox="1"/>
          <p:nvPr/>
        </p:nvSpPr>
        <p:spPr>
          <a:xfrm>
            <a:off x="2853850" y="2300984"/>
            <a:ext cx="15714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IEDZĪVOTĀJU DOMAPMAIŅA – FORUM</a:t>
            </a:r>
            <a:r>
              <a:rPr lang="lv-LV" dirty="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s, ĒTIKAS KODEKSS</a:t>
            </a:r>
            <a:endParaRPr b="0" i="0" u="none" strike="noStrike" cap="none" dirty="0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3" name="Google Shape;1043;p25"/>
          <p:cNvSpPr txBox="1"/>
          <p:nvPr/>
        </p:nvSpPr>
        <p:spPr>
          <a:xfrm>
            <a:off x="7207175" y="2267100"/>
            <a:ext cx="14898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SAVSTARPĒJĀS PIEREDZES APMAIŅAS DARBNĪCAS </a:t>
            </a:r>
            <a:endParaRPr b="0" i="0" u="none" strike="noStrike" cap="none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4" name="Google Shape;1044;p25"/>
          <p:cNvSpPr txBox="1"/>
          <p:nvPr/>
        </p:nvSpPr>
        <p:spPr>
          <a:xfrm>
            <a:off x="7207175" y="2701491"/>
            <a:ext cx="1520400" cy="53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45" name="Google Shape;1045;p25"/>
          <p:cNvSpPr txBox="1"/>
          <p:nvPr/>
        </p:nvSpPr>
        <p:spPr>
          <a:xfrm>
            <a:off x="671775" y="2360902"/>
            <a:ext cx="16002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KAMPAŅA KAIMIŅU UN APKAIMES IEPAZĪŠANAI</a:t>
            </a:r>
            <a:endParaRPr b="0" i="0" u="none" strike="noStrike" cap="none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6" name="Google Shape;1046;p25"/>
          <p:cNvSpPr txBox="1"/>
          <p:nvPr/>
        </p:nvSpPr>
        <p:spPr>
          <a:xfrm>
            <a:off x="5102350" y="3894861"/>
            <a:ext cx="14898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dirty="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MEŽA STĀSTU TAKAS IZVEIDOŠANA</a:t>
            </a:r>
            <a:endParaRPr b="0" i="0" u="none" strike="noStrike" cap="none" dirty="0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7" name="Google Shape;1047;p25"/>
          <p:cNvSpPr txBox="1"/>
          <p:nvPr/>
        </p:nvSpPr>
        <p:spPr>
          <a:xfrm>
            <a:off x="4965556" y="4259980"/>
            <a:ext cx="1690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48" name="Google Shape;1048;p25"/>
          <p:cNvSpPr txBox="1">
            <a:spLocks noGrp="1"/>
          </p:cNvSpPr>
          <p:nvPr>
            <p:ph type="title"/>
          </p:nvPr>
        </p:nvSpPr>
        <p:spPr>
          <a:xfrm>
            <a:off x="487275" y="408750"/>
            <a:ext cx="36666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/>
              <a:t>Prioritārās sabiedrības iesaistes aktivitātes 2022. gadā</a:t>
            </a:r>
            <a:endParaRPr sz="2400"/>
          </a:p>
        </p:txBody>
      </p:sp>
      <p:sp>
        <p:nvSpPr>
          <p:cNvPr id="1049" name="Google Shape;1049;p25"/>
          <p:cNvSpPr txBox="1"/>
          <p:nvPr/>
        </p:nvSpPr>
        <p:spPr>
          <a:xfrm>
            <a:off x="4965550" y="602150"/>
            <a:ext cx="1763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JAUNIEŠU SADARBĪBAS PLATFORMAS IZVEIDOŠANA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051" name="Google Shape;1051;p2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2525" y="1861600"/>
            <a:ext cx="1969198" cy="14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25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900" y="3465905"/>
            <a:ext cx="1969198" cy="147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2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7350" y="251275"/>
            <a:ext cx="1969252" cy="147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962;g10dbcd113d2_3_58">
            <a:extLst>
              <a:ext uri="{FF2B5EF4-FFF2-40B4-BE49-F238E27FC236}">
                <a16:creationId xmlns:a16="http://schemas.microsoft.com/office/drawing/2014/main" id="{B9DA93BA-608E-43F7-BC2B-18E83CF96691}"/>
              </a:ext>
            </a:extLst>
          </p:cNvPr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52" y="3420652"/>
            <a:ext cx="1969200" cy="15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ttēls 2" descr="Attēls, kurā ir koks, ārtelpa, daba, dīķis&#10;&#10;Apraksts ģenerēts automātiski">
            <a:extLst>
              <a:ext uri="{FF2B5EF4-FFF2-40B4-BE49-F238E27FC236}">
                <a16:creationId xmlns:a16="http://schemas.microsoft.com/office/drawing/2014/main" id="{69E701E2-6194-4461-AF56-F3987A9D36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739" y="3459198"/>
            <a:ext cx="1945271" cy="15311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"/>
          <p:cNvSpPr txBox="1">
            <a:spLocks noGrp="1"/>
          </p:cNvSpPr>
          <p:nvPr>
            <p:ph type="title"/>
          </p:nvPr>
        </p:nvSpPr>
        <p:spPr>
          <a:xfrm>
            <a:off x="696500" y="422551"/>
            <a:ext cx="7816200" cy="67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3200" dirty="0"/>
              <a:t>Kas ir kopiena?</a:t>
            </a:r>
            <a:endParaRPr sz="3200" dirty="0"/>
          </a:p>
        </p:txBody>
      </p:sp>
      <p:sp>
        <p:nvSpPr>
          <p:cNvPr id="234" name="Google Shape;234;p4"/>
          <p:cNvSpPr txBox="1">
            <a:spLocks noGrp="1"/>
          </p:cNvSpPr>
          <p:nvPr>
            <p:ph type="subTitle" idx="1"/>
          </p:nvPr>
        </p:nvSpPr>
        <p:spPr>
          <a:xfrm>
            <a:off x="1216550" y="1095855"/>
            <a:ext cx="7140271" cy="33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l"/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Lokāla un organizēta sabiedrības darbības forma, kurā </a:t>
            </a:r>
            <a:r>
              <a:rPr lang="lv-LV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apkaimes </a:t>
            </a: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iedzīvotāji ir gatavi veidot </a:t>
            </a:r>
            <a:r>
              <a:rPr lang="lv-LV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simbiozi.</a:t>
            </a:r>
            <a: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l"/>
            <a:endParaRPr lang="lv-LV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/>
            <a:r>
              <a:rPr lang="lv-LV" sz="1800" i="1" dirty="0">
                <a:effectLst/>
                <a:latin typeface="Amasis MT Pro" panose="02040504050005020304" pitchFamily="18" charset="-70"/>
                <a:ea typeface="Calibri" panose="020F0502020204030204" pitchFamily="34" charset="0"/>
                <a:cs typeface="Cordia New" panose="020B0502040204020203" pitchFamily="34" charset="-34"/>
              </a:rPr>
              <a:t>Sabiedrība ar </a:t>
            </a:r>
            <a:r>
              <a:rPr lang="lv-LV" sz="1800" b="1" i="1" dirty="0">
                <a:effectLst/>
                <a:latin typeface="Amasis MT Pro" panose="02040504050005020304" pitchFamily="18" charset="-70"/>
                <a:ea typeface="Calibri" panose="020F0502020204030204" pitchFamily="34" charset="0"/>
                <a:cs typeface="Cordia New" panose="020B0502040204020203" pitchFamily="34" charset="-34"/>
              </a:rPr>
              <a:t>kopējiem mērķiem </a:t>
            </a:r>
            <a:r>
              <a:rPr lang="lv-LV" sz="1800" i="1" dirty="0">
                <a:effectLst/>
                <a:latin typeface="Amasis MT Pro" panose="02040504050005020304" pitchFamily="18" charset="-70"/>
                <a:ea typeface="Calibri" panose="020F0502020204030204" pitchFamily="34" charset="0"/>
                <a:cs typeface="Cordia New" panose="020B0502040204020203" pitchFamily="34" charset="-34"/>
              </a:rPr>
              <a:t>un sabalansētu interešu pārstāvību</a:t>
            </a:r>
          </a:p>
          <a:p>
            <a:pPr marL="0" indent="0" algn="l"/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/>
            <a:r>
              <a:rPr lang="lv-LV" sz="2000" b="1" dirty="0">
                <a:latin typeface="Amasis MT Pro" panose="020B0604020202020204" pitchFamily="18" charset="-70"/>
              </a:rPr>
              <a:t>Teritorija</a:t>
            </a:r>
            <a:r>
              <a:rPr lang="lv-LV" sz="2000" dirty="0">
                <a:latin typeface="Amasis MT Pro" panose="020B0604020202020204" pitchFamily="18" charset="-70"/>
              </a:rPr>
              <a:t>, kur notiek grupas locekļu savstarpējā mijiedarbība </a:t>
            </a:r>
            <a:r>
              <a:rPr lang="lv-LV" sz="2000" b="1" dirty="0">
                <a:latin typeface="Amasis MT Pro" panose="020B0604020202020204" pitchFamily="18" charset="-70"/>
              </a:rPr>
              <a:t>vienotu mērķu </a:t>
            </a:r>
            <a:r>
              <a:rPr lang="lv-LV" sz="2000" dirty="0">
                <a:latin typeface="Amasis MT Pro" panose="020B0604020202020204" pitchFamily="18" charset="-70"/>
              </a:rPr>
              <a:t>labā</a:t>
            </a:r>
            <a:endParaRPr lang="lv-LV" sz="2000" dirty="0">
              <a:effectLst/>
              <a:latin typeface="Amasis MT Pro" panose="020B0604020202020204" pitchFamily="18" charset="-7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/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/>
            <a:r>
              <a:rPr lang="lv-LV" sz="1600" dirty="0"/>
              <a:t>Cilvēku</a:t>
            </a:r>
            <a:r>
              <a:rPr lang="lv-LV" sz="2400" dirty="0"/>
              <a:t> </a:t>
            </a:r>
            <a:r>
              <a:rPr lang="lv-LV" sz="1600" dirty="0"/>
              <a:t>kopums, kas </a:t>
            </a:r>
            <a:r>
              <a:rPr lang="lv-LV" sz="1600" b="1" dirty="0"/>
              <a:t>apvienojas</a:t>
            </a:r>
            <a:r>
              <a:rPr lang="lv-LV" sz="1600" dirty="0"/>
              <a:t>, kopīgu interešu vadīti</a:t>
            </a:r>
          </a:p>
          <a:p>
            <a:pPr marL="0" lvl="0" indent="0" algn="l"/>
            <a:endParaRPr lang="lv-LV" sz="1600" dirty="0"/>
          </a:p>
          <a:p>
            <a:pPr marL="0" lvl="0" indent="0" algn="l"/>
            <a:r>
              <a:rPr lang="lv-LV" sz="2000" i="1" dirty="0"/>
              <a:t>Sociāla sistēma, kas nodrošina tās locekļu vajadzību apmierināšanu, savstarpēji  </a:t>
            </a:r>
            <a:r>
              <a:rPr lang="lv-LV" sz="2000" b="1" i="1" dirty="0"/>
              <a:t>sadarbojoties</a:t>
            </a:r>
            <a:r>
              <a:rPr lang="lv-LV" sz="2400" dirty="0"/>
              <a:t>.</a:t>
            </a:r>
            <a:endParaRPr lang="lv-LV" sz="1600" dirty="0"/>
          </a:p>
          <a:p>
            <a:pPr marL="0" lvl="0" indent="0" algn="l"/>
            <a:endParaRPr lang="lv-LV" sz="1600" dirty="0"/>
          </a:p>
          <a:p>
            <a:pPr marL="0" lvl="0" indent="0" algn="l"/>
            <a:endParaRPr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dbcd113d2_1_1897"/>
          <p:cNvSpPr/>
          <p:nvPr/>
        </p:nvSpPr>
        <p:spPr>
          <a:xfrm>
            <a:off x="2622525" y="1585224"/>
            <a:ext cx="1808798" cy="3025590"/>
          </a:xfrm>
          <a:custGeom>
            <a:avLst/>
            <a:gdLst/>
            <a:ahLst/>
            <a:cxnLst/>
            <a:rect l="l" t="t" r="r" b="b"/>
            <a:pathLst>
              <a:path w="3429000" h="4959984" extrusionOk="0">
                <a:moveTo>
                  <a:pt x="3428822" y="4959629"/>
                </a:moveTo>
                <a:lnTo>
                  <a:pt x="0" y="4959629"/>
                </a:lnTo>
                <a:lnTo>
                  <a:pt x="0" y="0"/>
                </a:lnTo>
                <a:lnTo>
                  <a:pt x="3428822" y="0"/>
                </a:lnTo>
                <a:lnTo>
                  <a:pt x="3428822" y="4959629"/>
                </a:lnTo>
                <a:close/>
              </a:path>
            </a:pathLst>
          </a:custGeom>
          <a:noFill/>
          <a:ln w="28575" cap="flat" cmpd="sng">
            <a:solidFill>
              <a:srgbClr val="DAC1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976" name="Google Shape;976;g10dbcd113d2_1_1897"/>
          <p:cNvSpPr txBox="1">
            <a:spLocks noGrp="1"/>
          </p:cNvSpPr>
          <p:nvPr>
            <p:ph type="title"/>
          </p:nvPr>
        </p:nvSpPr>
        <p:spPr>
          <a:xfrm>
            <a:off x="1174250" y="413475"/>
            <a:ext cx="7048200" cy="6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3000"/>
              <a:t>KOPĒJIE SECINĀJUMI UN TĀLĀKIE IZAICINĀJUMI</a:t>
            </a:r>
            <a:endParaRPr sz="3000">
              <a:solidFill>
                <a:srgbClr val="DAC1B6"/>
              </a:solidFill>
            </a:endParaRPr>
          </a:p>
        </p:txBody>
      </p:sp>
      <p:sp>
        <p:nvSpPr>
          <p:cNvPr id="977" name="Google Shape;977;g10dbcd113d2_1_1897"/>
          <p:cNvSpPr/>
          <p:nvPr/>
        </p:nvSpPr>
        <p:spPr>
          <a:xfrm>
            <a:off x="460850" y="1585224"/>
            <a:ext cx="1808798" cy="3025590"/>
          </a:xfrm>
          <a:custGeom>
            <a:avLst/>
            <a:gdLst/>
            <a:ahLst/>
            <a:cxnLst/>
            <a:rect l="l" t="t" r="r" b="b"/>
            <a:pathLst>
              <a:path w="3429000" h="4959984" extrusionOk="0">
                <a:moveTo>
                  <a:pt x="3428822" y="4959629"/>
                </a:moveTo>
                <a:lnTo>
                  <a:pt x="0" y="4959629"/>
                </a:lnTo>
                <a:lnTo>
                  <a:pt x="0" y="0"/>
                </a:lnTo>
                <a:lnTo>
                  <a:pt x="3428822" y="0"/>
                </a:lnTo>
                <a:lnTo>
                  <a:pt x="3428822" y="4959629"/>
                </a:lnTo>
                <a:close/>
              </a:path>
            </a:pathLst>
          </a:custGeom>
          <a:noFill/>
          <a:ln w="2857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978" name="Google Shape;978;g10dbcd113d2_1_1897"/>
          <p:cNvSpPr/>
          <p:nvPr/>
        </p:nvSpPr>
        <p:spPr>
          <a:xfrm>
            <a:off x="4784200" y="1588074"/>
            <a:ext cx="1808798" cy="3025590"/>
          </a:xfrm>
          <a:custGeom>
            <a:avLst/>
            <a:gdLst/>
            <a:ahLst/>
            <a:cxnLst/>
            <a:rect l="l" t="t" r="r" b="b"/>
            <a:pathLst>
              <a:path w="3429000" h="4959984" extrusionOk="0">
                <a:moveTo>
                  <a:pt x="3428834" y="4959629"/>
                </a:moveTo>
                <a:lnTo>
                  <a:pt x="0" y="4959629"/>
                </a:lnTo>
                <a:lnTo>
                  <a:pt x="0" y="0"/>
                </a:lnTo>
                <a:lnTo>
                  <a:pt x="3428834" y="0"/>
                </a:lnTo>
                <a:lnTo>
                  <a:pt x="3428834" y="4959629"/>
                </a:lnTo>
                <a:close/>
              </a:path>
            </a:pathLst>
          </a:custGeom>
          <a:noFill/>
          <a:ln w="2857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979" name="Google Shape;979;g10dbcd113d2_1_1897"/>
          <p:cNvSpPr txBox="1"/>
          <p:nvPr/>
        </p:nvSpPr>
        <p:spPr>
          <a:xfrm>
            <a:off x="514350" y="2633475"/>
            <a:ext cx="1719300" cy="19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5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TEMPS</a:t>
            </a:r>
            <a:endParaRPr sz="1900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Nesteidzināt lietas: apzināties apkaimes  sabiedrības un biedrības gatavību jauniem izaicinājumiem</a:t>
            </a:r>
            <a:endParaRPr sz="110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25252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980" name="Google Shape;980;g10dbcd113d2_1_1897"/>
          <p:cNvSpPr txBox="1"/>
          <p:nvPr/>
        </p:nvSpPr>
        <p:spPr>
          <a:xfrm>
            <a:off x="5015662" y="2633475"/>
            <a:ext cx="13446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5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KOMUNIKĀCIJA</a:t>
            </a:r>
            <a:endParaRPr sz="1900" dirty="0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Aktīvāk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komunicēt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par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aktivitātes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procesu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, ne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tikai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par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tā</a:t>
            </a:r>
            <a:r>
              <a:rPr lang="lv-LV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s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uzsākšanu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un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rezultātu</a:t>
            </a:r>
            <a:endParaRPr sz="10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81" name="Google Shape;981;g10dbcd113d2_1_1897"/>
          <p:cNvSpPr/>
          <p:nvPr/>
        </p:nvSpPr>
        <p:spPr>
          <a:xfrm>
            <a:off x="6910475" y="1585224"/>
            <a:ext cx="1808798" cy="3025590"/>
          </a:xfrm>
          <a:custGeom>
            <a:avLst/>
            <a:gdLst/>
            <a:ahLst/>
            <a:cxnLst/>
            <a:rect l="l" t="t" r="r" b="b"/>
            <a:pathLst>
              <a:path w="3429000" h="4959984" extrusionOk="0">
                <a:moveTo>
                  <a:pt x="3428834" y="4959629"/>
                </a:moveTo>
                <a:lnTo>
                  <a:pt x="0" y="4959629"/>
                </a:lnTo>
                <a:lnTo>
                  <a:pt x="0" y="0"/>
                </a:lnTo>
                <a:lnTo>
                  <a:pt x="3428834" y="0"/>
                </a:lnTo>
                <a:lnTo>
                  <a:pt x="3428834" y="4959629"/>
                </a:lnTo>
                <a:close/>
              </a:path>
            </a:pathLst>
          </a:custGeom>
          <a:noFill/>
          <a:ln w="28575" cap="flat" cmpd="sng">
            <a:solidFill>
              <a:srgbClr val="92A0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982" name="Google Shape;982;g10dbcd113d2_1_1897"/>
          <p:cNvSpPr txBox="1"/>
          <p:nvPr/>
        </p:nvSpPr>
        <p:spPr>
          <a:xfrm>
            <a:off x="7096700" y="2630625"/>
            <a:ext cx="14304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5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PLATFORMA</a:t>
            </a:r>
            <a:endParaRPr sz="11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Saziņas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platforma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kalpot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arī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kā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kopēju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uzvedības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/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kultūras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normu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1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ieviesēja</a:t>
            </a:r>
            <a:r>
              <a:rPr lang="en-US" sz="11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100" dirty="0">
              <a:solidFill>
                <a:srgbClr val="525252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983" name="Google Shape;983;g10dbcd113d2_1_1897"/>
          <p:cNvSpPr txBox="1"/>
          <p:nvPr/>
        </p:nvSpPr>
        <p:spPr>
          <a:xfrm>
            <a:off x="2667275" y="2565450"/>
            <a:ext cx="1719300" cy="19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5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METODES</a:t>
            </a:r>
            <a:endParaRPr sz="1900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Pielietot tās metodes un pasākumu veidus, kam ir gatava gan vietējā sabiedrība, gan mēs kā procesu vadītāji</a:t>
            </a:r>
            <a:endParaRPr sz="100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525252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984" name="Google Shape;984;g10dbcd113d2_1_1897"/>
          <p:cNvSpPr/>
          <p:nvPr/>
        </p:nvSpPr>
        <p:spPr>
          <a:xfrm>
            <a:off x="5509066" y="1947528"/>
            <a:ext cx="440289" cy="439157"/>
          </a:xfrm>
          <a:custGeom>
            <a:avLst/>
            <a:gdLst/>
            <a:ahLst/>
            <a:cxnLst/>
            <a:rect l="l" t="t" r="r" b="b"/>
            <a:pathLst>
              <a:path w="11752" h="11721" extrusionOk="0">
                <a:moveTo>
                  <a:pt x="6490" y="662"/>
                </a:moveTo>
                <a:cubicBezTo>
                  <a:pt x="6711" y="662"/>
                  <a:pt x="6868" y="820"/>
                  <a:pt x="6868" y="1009"/>
                </a:cubicBezTo>
                <a:lnTo>
                  <a:pt x="6868" y="1355"/>
                </a:lnTo>
                <a:lnTo>
                  <a:pt x="5167" y="1355"/>
                </a:lnTo>
                <a:cubicBezTo>
                  <a:pt x="4600" y="1355"/>
                  <a:pt x="4127" y="1828"/>
                  <a:pt x="4127" y="2395"/>
                </a:cubicBezTo>
                <a:lnTo>
                  <a:pt x="4127" y="2773"/>
                </a:lnTo>
                <a:lnTo>
                  <a:pt x="3088" y="2773"/>
                </a:lnTo>
                <a:cubicBezTo>
                  <a:pt x="2993" y="2773"/>
                  <a:pt x="2867" y="2836"/>
                  <a:pt x="2836" y="2899"/>
                </a:cubicBezTo>
                <a:lnTo>
                  <a:pt x="2048" y="3687"/>
                </a:lnTo>
                <a:lnTo>
                  <a:pt x="2048" y="3151"/>
                </a:lnTo>
                <a:cubicBezTo>
                  <a:pt x="2048" y="2931"/>
                  <a:pt x="1891" y="2773"/>
                  <a:pt x="1702" y="2773"/>
                </a:cubicBezTo>
                <a:lnTo>
                  <a:pt x="1040" y="2773"/>
                </a:lnTo>
                <a:cubicBezTo>
                  <a:pt x="819" y="2773"/>
                  <a:pt x="662" y="2616"/>
                  <a:pt x="662" y="2427"/>
                </a:cubicBezTo>
                <a:lnTo>
                  <a:pt x="662" y="1009"/>
                </a:lnTo>
                <a:cubicBezTo>
                  <a:pt x="662" y="820"/>
                  <a:pt x="819" y="662"/>
                  <a:pt x="1040" y="662"/>
                </a:cubicBezTo>
                <a:close/>
                <a:moveTo>
                  <a:pt x="10649" y="1986"/>
                </a:moveTo>
                <a:cubicBezTo>
                  <a:pt x="10838" y="1986"/>
                  <a:pt x="10995" y="2143"/>
                  <a:pt x="10995" y="2364"/>
                </a:cubicBezTo>
                <a:lnTo>
                  <a:pt x="10995" y="3781"/>
                </a:lnTo>
                <a:cubicBezTo>
                  <a:pt x="10995" y="3970"/>
                  <a:pt x="10838" y="4128"/>
                  <a:pt x="10649" y="4128"/>
                </a:cubicBezTo>
                <a:lnTo>
                  <a:pt x="8601" y="4128"/>
                </a:lnTo>
                <a:cubicBezTo>
                  <a:pt x="8412" y="4128"/>
                  <a:pt x="8255" y="4285"/>
                  <a:pt x="8255" y="4474"/>
                </a:cubicBezTo>
                <a:lnTo>
                  <a:pt x="8255" y="5041"/>
                </a:lnTo>
                <a:lnTo>
                  <a:pt x="7404" y="4191"/>
                </a:lnTo>
                <a:cubicBezTo>
                  <a:pt x="7372" y="4159"/>
                  <a:pt x="7246" y="4128"/>
                  <a:pt x="7183" y="4128"/>
                </a:cubicBezTo>
                <a:lnTo>
                  <a:pt x="5136" y="4128"/>
                </a:lnTo>
                <a:cubicBezTo>
                  <a:pt x="4947" y="4128"/>
                  <a:pt x="4789" y="3970"/>
                  <a:pt x="4789" y="3781"/>
                </a:cubicBezTo>
                <a:lnTo>
                  <a:pt x="4789" y="2364"/>
                </a:lnTo>
                <a:cubicBezTo>
                  <a:pt x="4789" y="2143"/>
                  <a:pt x="4947" y="1986"/>
                  <a:pt x="5136" y="1986"/>
                </a:cubicBezTo>
                <a:close/>
                <a:moveTo>
                  <a:pt x="3088" y="6207"/>
                </a:moveTo>
                <a:cubicBezTo>
                  <a:pt x="3623" y="6207"/>
                  <a:pt x="4096" y="6680"/>
                  <a:pt x="4096" y="7247"/>
                </a:cubicBezTo>
                <a:cubicBezTo>
                  <a:pt x="4096" y="7782"/>
                  <a:pt x="3623" y="8255"/>
                  <a:pt x="3088" y="8255"/>
                </a:cubicBezTo>
                <a:cubicBezTo>
                  <a:pt x="2521" y="8255"/>
                  <a:pt x="2048" y="7782"/>
                  <a:pt x="2048" y="7247"/>
                </a:cubicBezTo>
                <a:cubicBezTo>
                  <a:pt x="2048" y="6648"/>
                  <a:pt x="2489" y="6207"/>
                  <a:pt x="3088" y="6207"/>
                </a:cubicBezTo>
                <a:close/>
                <a:moveTo>
                  <a:pt x="8601" y="6207"/>
                </a:moveTo>
                <a:cubicBezTo>
                  <a:pt x="9137" y="6207"/>
                  <a:pt x="9609" y="6648"/>
                  <a:pt x="9609" y="7247"/>
                </a:cubicBezTo>
                <a:cubicBezTo>
                  <a:pt x="9609" y="7782"/>
                  <a:pt x="9137" y="8255"/>
                  <a:pt x="8601" y="8255"/>
                </a:cubicBezTo>
                <a:cubicBezTo>
                  <a:pt x="8003" y="8255"/>
                  <a:pt x="7530" y="7782"/>
                  <a:pt x="7530" y="7247"/>
                </a:cubicBezTo>
                <a:cubicBezTo>
                  <a:pt x="7530" y="6680"/>
                  <a:pt x="8003" y="6207"/>
                  <a:pt x="8601" y="6207"/>
                </a:cubicBezTo>
                <a:close/>
                <a:moveTo>
                  <a:pt x="3749" y="8980"/>
                </a:moveTo>
                <a:cubicBezTo>
                  <a:pt x="4695" y="8980"/>
                  <a:pt x="5451" y="9704"/>
                  <a:pt x="5451" y="10649"/>
                </a:cubicBezTo>
                <a:lnTo>
                  <a:pt x="5451" y="11027"/>
                </a:lnTo>
                <a:lnTo>
                  <a:pt x="630" y="11027"/>
                </a:lnTo>
                <a:lnTo>
                  <a:pt x="630" y="10649"/>
                </a:lnTo>
                <a:lnTo>
                  <a:pt x="662" y="10649"/>
                </a:lnTo>
                <a:cubicBezTo>
                  <a:pt x="662" y="9704"/>
                  <a:pt x="1418" y="8980"/>
                  <a:pt x="2363" y="8980"/>
                </a:cubicBezTo>
                <a:close/>
                <a:moveTo>
                  <a:pt x="9369" y="8976"/>
                </a:moveTo>
                <a:cubicBezTo>
                  <a:pt x="10266" y="8976"/>
                  <a:pt x="10995" y="9740"/>
                  <a:pt x="10995" y="10649"/>
                </a:cubicBezTo>
                <a:lnTo>
                  <a:pt x="10995" y="11027"/>
                </a:lnTo>
                <a:lnTo>
                  <a:pt x="6144" y="11027"/>
                </a:lnTo>
                <a:lnTo>
                  <a:pt x="6144" y="10649"/>
                </a:lnTo>
                <a:cubicBezTo>
                  <a:pt x="6144" y="9704"/>
                  <a:pt x="6900" y="8980"/>
                  <a:pt x="7845" y="8980"/>
                </a:cubicBezTo>
                <a:lnTo>
                  <a:pt x="9263" y="8980"/>
                </a:lnTo>
                <a:cubicBezTo>
                  <a:pt x="9298" y="8977"/>
                  <a:pt x="9334" y="8976"/>
                  <a:pt x="9369" y="8976"/>
                </a:cubicBezTo>
                <a:close/>
                <a:moveTo>
                  <a:pt x="1040" y="1"/>
                </a:moveTo>
                <a:cubicBezTo>
                  <a:pt x="473" y="1"/>
                  <a:pt x="0" y="473"/>
                  <a:pt x="0" y="1009"/>
                </a:cubicBezTo>
                <a:lnTo>
                  <a:pt x="0" y="2427"/>
                </a:lnTo>
                <a:cubicBezTo>
                  <a:pt x="0" y="2994"/>
                  <a:pt x="473" y="3466"/>
                  <a:pt x="1040" y="3466"/>
                </a:cubicBezTo>
                <a:lnTo>
                  <a:pt x="1386" y="3466"/>
                </a:lnTo>
                <a:lnTo>
                  <a:pt x="1386" y="4474"/>
                </a:lnTo>
                <a:cubicBezTo>
                  <a:pt x="1386" y="4688"/>
                  <a:pt x="1546" y="4829"/>
                  <a:pt x="1727" y="4829"/>
                </a:cubicBezTo>
                <a:cubicBezTo>
                  <a:pt x="1813" y="4829"/>
                  <a:pt x="1904" y="4797"/>
                  <a:pt x="1985" y="4726"/>
                </a:cubicBezTo>
                <a:lnTo>
                  <a:pt x="3245" y="3466"/>
                </a:lnTo>
                <a:lnTo>
                  <a:pt x="4096" y="3466"/>
                </a:lnTo>
                <a:lnTo>
                  <a:pt x="4096" y="3813"/>
                </a:lnTo>
                <a:cubicBezTo>
                  <a:pt x="4096" y="4348"/>
                  <a:pt x="4568" y="4821"/>
                  <a:pt x="5136" y="4821"/>
                </a:cubicBezTo>
                <a:lnTo>
                  <a:pt x="7057" y="4821"/>
                </a:lnTo>
                <a:lnTo>
                  <a:pt x="7908" y="5672"/>
                </a:lnTo>
                <a:cubicBezTo>
                  <a:pt x="7341" y="5924"/>
                  <a:pt x="6868" y="6522"/>
                  <a:pt x="6868" y="7247"/>
                </a:cubicBezTo>
                <a:cubicBezTo>
                  <a:pt x="6868" y="7625"/>
                  <a:pt x="7026" y="8034"/>
                  <a:pt x="7278" y="8349"/>
                </a:cubicBezTo>
                <a:cubicBezTo>
                  <a:pt x="6648" y="8507"/>
                  <a:pt x="6144" y="8885"/>
                  <a:pt x="5829" y="9452"/>
                </a:cubicBezTo>
                <a:cubicBezTo>
                  <a:pt x="5514" y="8917"/>
                  <a:pt x="5010" y="8539"/>
                  <a:pt x="4411" y="8381"/>
                </a:cubicBezTo>
                <a:cubicBezTo>
                  <a:pt x="4663" y="8066"/>
                  <a:pt x="4821" y="7719"/>
                  <a:pt x="4821" y="7278"/>
                </a:cubicBezTo>
                <a:cubicBezTo>
                  <a:pt x="4821" y="6333"/>
                  <a:pt x="4064" y="5577"/>
                  <a:pt x="3119" y="5577"/>
                </a:cubicBezTo>
                <a:cubicBezTo>
                  <a:pt x="2174" y="5577"/>
                  <a:pt x="1418" y="6333"/>
                  <a:pt x="1418" y="7278"/>
                </a:cubicBezTo>
                <a:cubicBezTo>
                  <a:pt x="1418" y="7719"/>
                  <a:pt x="1576" y="8097"/>
                  <a:pt x="1828" y="8381"/>
                </a:cubicBezTo>
                <a:cubicBezTo>
                  <a:pt x="788" y="8665"/>
                  <a:pt x="32" y="9610"/>
                  <a:pt x="32" y="10712"/>
                </a:cubicBezTo>
                <a:lnTo>
                  <a:pt x="32" y="11374"/>
                </a:lnTo>
                <a:cubicBezTo>
                  <a:pt x="32" y="11563"/>
                  <a:pt x="189" y="11721"/>
                  <a:pt x="410" y="11721"/>
                </a:cubicBezTo>
                <a:lnTo>
                  <a:pt x="11374" y="11721"/>
                </a:lnTo>
                <a:cubicBezTo>
                  <a:pt x="11594" y="11721"/>
                  <a:pt x="11752" y="11563"/>
                  <a:pt x="11752" y="11374"/>
                </a:cubicBezTo>
                <a:lnTo>
                  <a:pt x="11752" y="10712"/>
                </a:lnTo>
                <a:cubicBezTo>
                  <a:pt x="11752" y="9610"/>
                  <a:pt x="10995" y="8665"/>
                  <a:pt x="9956" y="8381"/>
                </a:cubicBezTo>
                <a:cubicBezTo>
                  <a:pt x="10208" y="8066"/>
                  <a:pt x="10365" y="7719"/>
                  <a:pt x="10365" y="7278"/>
                </a:cubicBezTo>
                <a:cubicBezTo>
                  <a:pt x="10365" y="6459"/>
                  <a:pt x="9767" y="5735"/>
                  <a:pt x="8979" y="5577"/>
                </a:cubicBezTo>
                <a:lnTo>
                  <a:pt x="8979" y="4884"/>
                </a:lnTo>
                <a:lnTo>
                  <a:pt x="10649" y="4884"/>
                </a:lnTo>
                <a:lnTo>
                  <a:pt x="10649" y="4821"/>
                </a:lnTo>
                <a:cubicBezTo>
                  <a:pt x="11185" y="4821"/>
                  <a:pt x="11657" y="4348"/>
                  <a:pt x="11657" y="3813"/>
                </a:cubicBezTo>
                <a:lnTo>
                  <a:pt x="11657" y="2395"/>
                </a:lnTo>
                <a:cubicBezTo>
                  <a:pt x="11657" y="1828"/>
                  <a:pt x="11185" y="1355"/>
                  <a:pt x="10649" y="1355"/>
                </a:cubicBezTo>
                <a:lnTo>
                  <a:pt x="7530" y="1355"/>
                </a:lnTo>
                <a:lnTo>
                  <a:pt x="7530" y="1009"/>
                </a:lnTo>
                <a:cubicBezTo>
                  <a:pt x="7530" y="473"/>
                  <a:pt x="7057" y="1"/>
                  <a:pt x="6490" y="1"/>
                </a:cubicBezTo>
                <a:close/>
              </a:path>
            </a:pathLst>
          </a:cu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10dbcd113d2_1_1897"/>
          <p:cNvSpPr/>
          <p:nvPr/>
        </p:nvSpPr>
        <p:spPr>
          <a:xfrm>
            <a:off x="7652645" y="1920724"/>
            <a:ext cx="437928" cy="436759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860" y="662"/>
                </a:moveTo>
                <a:cubicBezTo>
                  <a:pt x="6080" y="662"/>
                  <a:pt x="6238" y="851"/>
                  <a:pt x="6238" y="1040"/>
                </a:cubicBezTo>
                <a:lnTo>
                  <a:pt x="6238" y="1386"/>
                </a:lnTo>
                <a:lnTo>
                  <a:pt x="756" y="1386"/>
                </a:lnTo>
                <a:lnTo>
                  <a:pt x="756" y="1040"/>
                </a:lnTo>
                <a:cubicBezTo>
                  <a:pt x="725" y="851"/>
                  <a:pt x="882" y="662"/>
                  <a:pt x="1071" y="662"/>
                </a:cubicBezTo>
                <a:close/>
                <a:moveTo>
                  <a:pt x="6175" y="2048"/>
                </a:moveTo>
                <a:lnTo>
                  <a:pt x="6175" y="3686"/>
                </a:lnTo>
                <a:cubicBezTo>
                  <a:pt x="5639" y="3686"/>
                  <a:pt x="5198" y="4096"/>
                  <a:pt x="5198" y="4663"/>
                </a:cubicBezTo>
                <a:cubicBezTo>
                  <a:pt x="4820" y="4694"/>
                  <a:pt x="4505" y="4883"/>
                  <a:pt x="4348" y="5261"/>
                </a:cubicBezTo>
                <a:lnTo>
                  <a:pt x="3592" y="4505"/>
                </a:lnTo>
                <a:cubicBezTo>
                  <a:pt x="3403" y="4300"/>
                  <a:pt x="3135" y="4198"/>
                  <a:pt x="2867" y="4198"/>
                </a:cubicBezTo>
                <a:cubicBezTo>
                  <a:pt x="2599" y="4198"/>
                  <a:pt x="2331" y="4300"/>
                  <a:pt x="2142" y="4505"/>
                </a:cubicBezTo>
                <a:cubicBezTo>
                  <a:pt x="1733" y="4883"/>
                  <a:pt x="1733" y="5576"/>
                  <a:pt x="2142" y="5954"/>
                </a:cubicBezTo>
                <a:lnTo>
                  <a:pt x="4505" y="8317"/>
                </a:lnTo>
                <a:lnTo>
                  <a:pt x="4316" y="8317"/>
                </a:lnTo>
                <a:cubicBezTo>
                  <a:pt x="3875" y="8317"/>
                  <a:pt x="3466" y="8601"/>
                  <a:pt x="3308" y="9042"/>
                </a:cubicBezTo>
                <a:lnTo>
                  <a:pt x="725" y="9042"/>
                </a:lnTo>
                <a:lnTo>
                  <a:pt x="725" y="8979"/>
                </a:lnTo>
                <a:lnTo>
                  <a:pt x="725" y="2048"/>
                </a:lnTo>
                <a:close/>
                <a:moveTo>
                  <a:pt x="7640" y="3907"/>
                </a:moveTo>
                <a:cubicBezTo>
                  <a:pt x="7727" y="3907"/>
                  <a:pt x="7813" y="3938"/>
                  <a:pt x="7876" y="4001"/>
                </a:cubicBezTo>
                <a:lnTo>
                  <a:pt x="8664" y="4789"/>
                </a:lnTo>
                <a:cubicBezTo>
                  <a:pt x="9325" y="5450"/>
                  <a:pt x="9861" y="6238"/>
                  <a:pt x="10113" y="7026"/>
                </a:cubicBezTo>
                <a:lnTo>
                  <a:pt x="7530" y="9609"/>
                </a:lnTo>
                <a:lnTo>
                  <a:pt x="4222" y="9609"/>
                </a:lnTo>
                <a:cubicBezTo>
                  <a:pt x="4033" y="9609"/>
                  <a:pt x="3875" y="9451"/>
                  <a:pt x="3875" y="9262"/>
                </a:cubicBezTo>
                <a:cubicBezTo>
                  <a:pt x="3875" y="9073"/>
                  <a:pt x="4033" y="8916"/>
                  <a:pt x="4222" y="8916"/>
                </a:cubicBezTo>
                <a:lnTo>
                  <a:pt x="5230" y="8916"/>
                </a:lnTo>
                <a:cubicBezTo>
                  <a:pt x="5387" y="8916"/>
                  <a:pt x="5513" y="8821"/>
                  <a:pt x="5545" y="8695"/>
                </a:cubicBezTo>
                <a:cubicBezTo>
                  <a:pt x="5608" y="8601"/>
                  <a:pt x="5608" y="8443"/>
                  <a:pt x="5482" y="8349"/>
                </a:cubicBezTo>
                <a:lnTo>
                  <a:pt x="2520" y="5387"/>
                </a:lnTo>
                <a:cubicBezTo>
                  <a:pt x="2394" y="5293"/>
                  <a:pt x="2394" y="5041"/>
                  <a:pt x="2520" y="4915"/>
                </a:cubicBezTo>
                <a:cubicBezTo>
                  <a:pt x="2583" y="4868"/>
                  <a:pt x="2670" y="4844"/>
                  <a:pt x="2757" y="4844"/>
                </a:cubicBezTo>
                <a:cubicBezTo>
                  <a:pt x="2843" y="4844"/>
                  <a:pt x="2930" y="4868"/>
                  <a:pt x="2993" y="4915"/>
                </a:cubicBezTo>
                <a:lnTo>
                  <a:pt x="4442" y="6395"/>
                </a:lnTo>
                <a:lnTo>
                  <a:pt x="5450" y="7372"/>
                </a:lnTo>
                <a:cubicBezTo>
                  <a:pt x="5498" y="7435"/>
                  <a:pt x="5584" y="7467"/>
                  <a:pt x="5675" y="7467"/>
                </a:cubicBezTo>
                <a:cubicBezTo>
                  <a:pt x="5765" y="7467"/>
                  <a:pt x="5860" y="7435"/>
                  <a:pt x="5923" y="7372"/>
                </a:cubicBezTo>
                <a:cubicBezTo>
                  <a:pt x="6017" y="7246"/>
                  <a:pt x="6017" y="7026"/>
                  <a:pt x="5923" y="6900"/>
                </a:cubicBezTo>
                <a:lnTo>
                  <a:pt x="4915" y="5923"/>
                </a:lnTo>
                <a:cubicBezTo>
                  <a:pt x="4820" y="5797"/>
                  <a:pt x="4820" y="5545"/>
                  <a:pt x="4915" y="5450"/>
                </a:cubicBezTo>
                <a:cubicBezTo>
                  <a:pt x="4978" y="5387"/>
                  <a:pt x="5072" y="5356"/>
                  <a:pt x="5163" y="5356"/>
                </a:cubicBezTo>
                <a:cubicBezTo>
                  <a:pt x="5253" y="5356"/>
                  <a:pt x="5340" y="5387"/>
                  <a:pt x="5387" y="5450"/>
                </a:cubicBezTo>
                <a:lnTo>
                  <a:pt x="6396" y="6427"/>
                </a:lnTo>
                <a:cubicBezTo>
                  <a:pt x="6443" y="6490"/>
                  <a:pt x="6529" y="6522"/>
                  <a:pt x="6620" y="6522"/>
                </a:cubicBezTo>
                <a:cubicBezTo>
                  <a:pt x="6711" y="6522"/>
                  <a:pt x="6805" y="6490"/>
                  <a:pt x="6868" y="6427"/>
                </a:cubicBezTo>
                <a:cubicBezTo>
                  <a:pt x="6963" y="6301"/>
                  <a:pt x="6963" y="6080"/>
                  <a:pt x="6868" y="5954"/>
                </a:cubicBezTo>
                <a:lnTo>
                  <a:pt x="5860" y="4978"/>
                </a:lnTo>
                <a:cubicBezTo>
                  <a:pt x="5765" y="4852"/>
                  <a:pt x="5765" y="4631"/>
                  <a:pt x="5860" y="4505"/>
                </a:cubicBezTo>
                <a:cubicBezTo>
                  <a:pt x="5923" y="4442"/>
                  <a:pt x="6017" y="4411"/>
                  <a:pt x="6108" y="4411"/>
                </a:cubicBezTo>
                <a:cubicBezTo>
                  <a:pt x="6199" y="4411"/>
                  <a:pt x="6285" y="4442"/>
                  <a:pt x="6333" y="4505"/>
                </a:cubicBezTo>
                <a:lnTo>
                  <a:pt x="7341" y="5482"/>
                </a:lnTo>
                <a:cubicBezTo>
                  <a:pt x="7388" y="5545"/>
                  <a:pt x="7475" y="5576"/>
                  <a:pt x="7565" y="5576"/>
                </a:cubicBezTo>
                <a:cubicBezTo>
                  <a:pt x="7656" y="5576"/>
                  <a:pt x="7750" y="5545"/>
                  <a:pt x="7813" y="5482"/>
                </a:cubicBezTo>
                <a:cubicBezTo>
                  <a:pt x="7908" y="5356"/>
                  <a:pt x="7908" y="5135"/>
                  <a:pt x="7813" y="5009"/>
                </a:cubicBezTo>
                <a:lnTo>
                  <a:pt x="7341" y="4537"/>
                </a:lnTo>
                <a:cubicBezTo>
                  <a:pt x="7278" y="4348"/>
                  <a:pt x="7278" y="4096"/>
                  <a:pt x="7404" y="4001"/>
                </a:cubicBezTo>
                <a:cubicBezTo>
                  <a:pt x="7467" y="3938"/>
                  <a:pt x="7553" y="3907"/>
                  <a:pt x="7640" y="3907"/>
                </a:cubicBezTo>
                <a:close/>
                <a:moveTo>
                  <a:pt x="10554" y="7624"/>
                </a:moveTo>
                <a:lnTo>
                  <a:pt x="10806" y="7845"/>
                </a:lnTo>
                <a:cubicBezTo>
                  <a:pt x="10964" y="8002"/>
                  <a:pt x="10964" y="8191"/>
                  <a:pt x="10806" y="8317"/>
                </a:cubicBezTo>
                <a:lnTo>
                  <a:pt x="8853" y="10239"/>
                </a:lnTo>
                <a:cubicBezTo>
                  <a:pt x="8806" y="10302"/>
                  <a:pt x="8719" y="10334"/>
                  <a:pt x="8628" y="10334"/>
                </a:cubicBezTo>
                <a:cubicBezTo>
                  <a:pt x="8538" y="10334"/>
                  <a:pt x="8443" y="10302"/>
                  <a:pt x="8380" y="10239"/>
                </a:cubicBezTo>
                <a:lnTo>
                  <a:pt x="8160" y="10019"/>
                </a:lnTo>
                <a:lnTo>
                  <a:pt x="10554" y="7624"/>
                </a:lnTo>
                <a:close/>
                <a:moveTo>
                  <a:pt x="3277" y="9672"/>
                </a:moveTo>
                <a:cubicBezTo>
                  <a:pt x="3434" y="10050"/>
                  <a:pt x="3781" y="10334"/>
                  <a:pt x="4222" y="10334"/>
                </a:cubicBezTo>
                <a:lnTo>
                  <a:pt x="6143" y="10334"/>
                </a:lnTo>
                <a:lnTo>
                  <a:pt x="6143" y="10680"/>
                </a:lnTo>
                <a:lnTo>
                  <a:pt x="6175" y="10680"/>
                </a:lnTo>
                <a:cubicBezTo>
                  <a:pt x="6175" y="10869"/>
                  <a:pt x="6017" y="11027"/>
                  <a:pt x="5828" y="11027"/>
                </a:cubicBezTo>
                <a:lnTo>
                  <a:pt x="1040" y="11027"/>
                </a:lnTo>
                <a:cubicBezTo>
                  <a:pt x="819" y="11027"/>
                  <a:pt x="662" y="10869"/>
                  <a:pt x="662" y="10680"/>
                </a:cubicBezTo>
                <a:lnTo>
                  <a:pt x="662" y="9672"/>
                </a:lnTo>
                <a:close/>
                <a:moveTo>
                  <a:pt x="1040" y="0"/>
                </a:moveTo>
                <a:cubicBezTo>
                  <a:pt x="473" y="0"/>
                  <a:pt x="0" y="473"/>
                  <a:pt x="0" y="1040"/>
                </a:cubicBezTo>
                <a:lnTo>
                  <a:pt x="0" y="10649"/>
                </a:lnTo>
                <a:cubicBezTo>
                  <a:pt x="0" y="11184"/>
                  <a:pt x="473" y="11657"/>
                  <a:pt x="1040" y="11657"/>
                </a:cubicBezTo>
                <a:lnTo>
                  <a:pt x="5828" y="11657"/>
                </a:lnTo>
                <a:cubicBezTo>
                  <a:pt x="6396" y="11657"/>
                  <a:pt x="6868" y="11184"/>
                  <a:pt x="6868" y="10649"/>
                </a:cubicBezTo>
                <a:lnTo>
                  <a:pt x="6868" y="10334"/>
                </a:lnTo>
                <a:lnTo>
                  <a:pt x="7467" y="10334"/>
                </a:lnTo>
                <a:lnTo>
                  <a:pt x="7876" y="10775"/>
                </a:lnTo>
                <a:cubicBezTo>
                  <a:pt x="8081" y="10964"/>
                  <a:pt x="8349" y="11058"/>
                  <a:pt x="8613" y="11058"/>
                </a:cubicBezTo>
                <a:cubicBezTo>
                  <a:pt x="8877" y="11058"/>
                  <a:pt x="9136" y="10964"/>
                  <a:pt x="9325" y="10775"/>
                </a:cubicBezTo>
                <a:lnTo>
                  <a:pt x="11279" y="8821"/>
                </a:lnTo>
                <a:cubicBezTo>
                  <a:pt x="11688" y="8443"/>
                  <a:pt x="11688" y="7782"/>
                  <a:pt x="11310" y="7372"/>
                </a:cubicBezTo>
                <a:lnTo>
                  <a:pt x="10869" y="6931"/>
                </a:lnTo>
                <a:cubicBezTo>
                  <a:pt x="10554" y="6080"/>
                  <a:pt x="10082" y="5261"/>
                  <a:pt x="9420" y="4505"/>
                </a:cubicBezTo>
                <a:lnTo>
                  <a:pt x="8380" y="3466"/>
                </a:lnTo>
                <a:cubicBezTo>
                  <a:pt x="8191" y="3277"/>
                  <a:pt x="7931" y="3182"/>
                  <a:pt x="7668" y="3182"/>
                </a:cubicBezTo>
                <a:cubicBezTo>
                  <a:pt x="7404" y="3182"/>
                  <a:pt x="7136" y="3277"/>
                  <a:pt x="6931" y="3466"/>
                </a:cubicBezTo>
                <a:lnTo>
                  <a:pt x="6868" y="3560"/>
                </a:lnTo>
                <a:lnTo>
                  <a:pt x="6868" y="1040"/>
                </a:lnTo>
                <a:cubicBezTo>
                  <a:pt x="6868" y="473"/>
                  <a:pt x="6396" y="0"/>
                  <a:pt x="5828" y="0"/>
                </a:cubicBezTo>
                <a:close/>
              </a:path>
            </a:pathLst>
          </a:custGeom>
          <a:solidFill>
            <a:srgbClr val="92A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6" name="Google Shape;986;g10dbcd113d2_1_1897"/>
          <p:cNvGrpSpPr/>
          <p:nvPr/>
        </p:nvGrpSpPr>
        <p:grpSpPr>
          <a:xfrm>
            <a:off x="3308547" y="1948115"/>
            <a:ext cx="436767" cy="437958"/>
            <a:chOff x="-1700225" y="2768875"/>
            <a:chExt cx="291450" cy="292225"/>
          </a:xfrm>
        </p:grpSpPr>
        <p:sp>
          <p:nvSpPr>
            <p:cNvPr id="987" name="Google Shape;987;g10dbcd113d2_1_1897"/>
            <p:cNvSpPr/>
            <p:nvPr/>
          </p:nvSpPr>
          <p:spPr>
            <a:xfrm>
              <a:off x="-1700225" y="2768875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617" y="662"/>
                  </a:moveTo>
                  <a:cubicBezTo>
                    <a:pt x="10806" y="662"/>
                    <a:pt x="10964" y="820"/>
                    <a:pt x="10964" y="1009"/>
                  </a:cubicBezTo>
                  <a:lnTo>
                    <a:pt x="10964" y="2710"/>
                  </a:lnTo>
                  <a:lnTo>
                    <a:pt x="662" y="2710"/>
                  </a:lnTo>
                  <a:lnTo>
                    <a:pt x="662" y="1009"/>
                  </a:ln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933" y="3372"/>
                  </a:moveTo>
                  <a:lnTo>
                    <a:pt x="10933" y="9232"/>
                  </a:lnTo>
                  <a:cubicBezTo>
                    <a:pt x="10964" y="9484"/>
                    <a:pt x="10806" y="9610"/>
                    <a:pt x="10617" y="9610"/>
                  </a:cubicBezTo>
                  <a:lnTo>
                    <a:pt x="8916" y="9610"/>
                  </a:lnTo>
                  <a:lnTo>
                    <a:pt x="8570" y="9232"/>
                  </a:lnTo>
                  <a:cubicBezTo>
                    <a:pt x="8601" y="9169"/>
                    <a:pt x="8664" y="9043"/>
                    <a:pt x="8696" y="8917"/>
                  </a:cubicBezTo>
                  <a:lnTo>
                    <a:pt x="9200" y="8917"/>
                  </a:lnTo>
                  <a:cubicBezTo>
                    <a:pt x="9389" y="8917"/>
                    <a:pt x="9546" y="8759"/>
                    <a:pt x="9546" y="8570"/>
                  </a:cubicBezTo>
                  <a:lnTo>
                    <a:pt x="9546" y="7184"/>
                  </a:lnTo>
                  <a:cubicBezTo>
                    <a:pt x="9546" y="6995"/>
                    <a:pt x="9389" y="6837"/>
                    <a:pt x="9200" y="6837"/>
                  </a:cubicBezTo>
                  <a:lnTo>
                    <a:pt x="8696" y="6837"/>
                  </a:lnTo>
                  <a:cubicBezTo>
                    <a:pt x="8664" y="6711"/>
                    <a:pt x="8601" y="6648"/>
                    <a:pt x="8570" y="6522"/>
                  </a:cubicBezTo>
                  <a:lnTo>
                    <a:pt x="8916" y="6176"/>
                  </a:lnTo>
                  <a:cubicBezTo>
                    <a:pt x="9042" y="6050"/>
                    <a:pt x="9042" y="5798"/>
                    <a:pt x="8916" y="5703"/>
                  </a:cubicBezTo>
                  <a:lnTo>
                    <a:pt x="7940" y="4695"/>
                  </a:lnTo>
                  <a:cubicBezTo>
                    <a:pt x="7877" y="4648"/>
                    <a:pt x="7790" y="4624"/>
                    <a:pt x="7703" y="4624"/>
                  </a:cubicBezTo>
                  <a:cubicBezTo>
                    <a:pt x="7617" y="4624"/>
                    <a:pt x="7530" y="4648"/>
                    <a:pt x="7467" y="4695"/>
                  </a:cubicBezTo>
                  <a:lnTo>
                    <a:pt x="7120" y="5073"/>
                  </a:lnTo>
                  <a:cubicBezTo>
                    <a:pt x="7026" y="5041"/>
                    <a:pt x="6931" y="4978"/>
                    <a:pt x="6805" y="4947"/>
                  </a:cubicBezTo>
                  <a:lnTo>
                    <a:pt x="6805" y="4443"/>
                  </a:lnTo>
                  <a:cubicBezTo>
                    <a:pt x="6805" y="4222"/>
                    <a:pt x="6648" y="4065"/>
                    <a:pt x="6459" y="4065"/>
                  </a:cubicBezTo>
                  <a:lnTo>
                    <a:pt x="5073" y="4065"/>
                  </a:lnTo>
                  <a:cubicBezTo>
                    <a:pt x="4884" y="4065"/>
                    <a:pt x="4726" y="4222"/>
                    <a:pt x="4726" y="4443"/>
                  </a:cubicBezTo>
                  <a:lnTo>
                    <a:pt x="4726" y="4947"/>
                  </a:lnTo>
                  <a:cubicBezTo>
                    <a:pt x="4600" y="4978"/>
                    <a:pt x="4506" y="5010"/>
                    <a:pt x="4411" y="5073"/>
                  </a:cubicBezTo>
                  <a:lnTo>
                    <a:pt x="4033" y="4695"/>
                  </a:lnTo>
                  <a:cubicBezTo>
                    <a:pt x="3986" y="4648"/>
                    <a:pt x="3899" y="4624"/>
                    <a:pt x="3808" y="4624"/>
                  </a:cubicBezTo>
                  <a:cubicBezTo>
                    <a:pt x="3718" y="4624"/>
                    <a:pt x="3623" y="4648"/>
                    <a:pt x="3560" y="4695"/>
                  </a:cubicBezTo>
                  <a:lnTo>
                    <a:pt x="2584" y="5703"/>
                  </a:lnTo>
                  <a:cubicBezTo>
                    <a:pt x="2458" y="5829"/>
                    <a:pt x="2458" y="6050"/>
                    <a:pt x="2584" y="6176"/>
                  </a:cubicBezTo>
                  <a:lnTo>
                    <a:pt x="2930" y="6522"/>
                  </a:lnTo>
                  <a:cubicBezTo>
                    <a:pt x="2899" y="6585"/>
                    <a:pt x="2867" y="6711"/>
                    <a:pt x="2836" y="6837"/>
                  </a:cubicBezTo>
                  <a:lnTo>
                    <a:pt x="2300" y="6837"/>
                  </a:lnTo>
                  <a:cubicBezTo>
                    <a:pt x="2111" y="6837"/>
                    <a:pt x="1954" y="6995"/>
                    <a:pt x="1954" y="7184"/>
                  </a:cubicBezTo>
                  <a:lnTo>
                    <a:pt x="1954" y="8570"/>
                  </a:lnTo>
                  <a:cubicBezTo>
                    <a:pt x="1954" y="8759"/>
                    <a:pt x="2111" y="8917"/>
                    <a:pt x="2300" y="8917"/>
                  </a:cubicBezTo>
                  <a:lnTo>
                    <a:pt x="2836" y="8917"/>
                  </a:lnTo>
                  <a:cubicBezTo>
                    <a:pt x="2867" y="9043"/>
                    <a:pt x="2899" y="9137"/>
                    <a:pt x="2930" y="9232"/>
                  </a:cubicBezTo>
                  <a:lnTo>
                    <a:pt x="2584" y="9610"/>
                  </a:lnTo>
                  <a:lnTo>
                    <a:pt x="977" y="9610"/>
                  </a:lnTo>
                  <a:cubicBezTo>
                    <a:pt x="788" y="9610"/>
                    <a:pt x="630" y="9452"/>
                    <a:pt x="630" y="9232"/>
                  </a:cubicBezTo>
                  <a:lnTo>
                    <a:pt x="630" y="3372"/>
                  </a:lnTo>
                  <a:close/>
                  <a:moveTo>
                    <a:pt x="6112" y="4726"/>
                  </a:moveTo>
                  <a:lnTo>
                    <a:pt x="6112" y="5136"/>
                  </a:lnTo>
                  <a:cubicBezTo>
                    <a:pt x="6112" y="5294"/>
                    <a:pt x="6207" y="5420"/>
                    <a:pt x="6364" y="5451"/>
                  </a:cubicBezTo>
                  <a:cubicBezTo>
                    <a:pt x="6553" y="5514"/>
                    <a:pt x="6805" y="5609"/>
                    <a:pt x="6994" y="5735"/>
                  </a:cubicBezTo>
                  <a:cubicBezTo>
                    <a:pt x="7041" y="5769"/>
                    <a:pt x="7096" y="5783"/>
                    <a:pt x="7153" y="5783"/>
                  </a:cubicBezTo>
                  <a:cubicBezTo>
                    <a:pt x="7251" y="5783"/>
                    <a:pt x="7356" y="5743"/>
                    <a:pt x="7435" y="5703"/>
                  </a:cubicBezTo>
                  <a:lnTo>
                    <a:pt x="7751" y="5388"/>
                  </a:lnTo>
                  <a:lnTo>
                    <a:pt x="8223" y="5861"/>
                  </a:lnTo>
                  <a:lnTo>
                    <a:pt x="7908" y="6176"/>
                  </a:lnTo>
                  <a:cubicBezTo>
                    <a:pt x="7782" y="6302"/>
                    <a:pt x="7782" y="6459"/>
                    <a:pt x="7877" y="6617"/>
                  </a:cubicBezTo>
                  <a:cubicBezTo>
                    <a:pt x="7971" y="6806"/>
                    <a:pt x="8066" y="6995"/>
                    <a:pt x="8129" y="7247"/>
                  </a:cubicBezTo>
                  <a:cubicBezTo>
                    <a:pt x="8192" y="7404"/>
                    <a:pt x="8286" y="7499"/>
                    <a:pt x="8444" y="7499"/>
                  </a:cubicBezTo>
                  <a:lnTo>
                    <a:pt x="8885" y="7499"/>
                  </a:lnTo>
                  <a:lnTo>
                    <a:pt x="8885" y="8192"/>
                  </a:lnTo>
                  <a:lnTo>
                    <a:pt x="8444" y="8192"/>
                  </a:lnTo>
                  <a:cubicBezTo>
                    <a:pt x="8286" y="8192"/>
                    <a:pt x="8192" y="8286"/>
                    <a:pt x="8129" y="8444"/>
                  </a:cubicBezTo>
                  <a:cubicBezTo>
                    <a:pt x="8097" y="8665"/>
                    <a:pt x="7971" y="8885"/>
                    <a:pt x="7877" y="9074"/>
                  </a:cubicBezTo>
                  <a:cubicBezTo>
                    <a:pt x="7782" y="9200"/>
                    <a:pt x="7814" y="9389"/>
                    <a:pt x="7908" y="9515"/>
                  </a:cubicBezTo>
                  <a:lnTo>
                    <a:pt x="8223" y="9830"/>
                  </a:lnTo>
                  <a:lnTo>
                    <a:pt x="7751" y="10303"/>
                  </a:lnTo>
                  <a:lnTo>
                    <a:pt x="7435" y="9988"/>
                  </a:lnTo>
                  <a:cubicBezTo>
                    <a:pt x="7368" y="9920"/>
                    <a:pt x="7291" y="9889"/>
                    <a:pt x="7211" y="9889"/>
                  </a:cubicBezTo>
                  <a:cubicBezTo>
                    <a:pt x="7141" y="9889"/>
                    <a:pt x="7068" y="9912"/>
                    <a:pt x="6994" y="9956"/>
                  </a:cubicBezTo>
                  <a:cubicBezTo>
                    <a:pt x="6805" y="10082"/>
                    <a:pt x="6616" y="10145"/>
                    <a:pt x="6364" y="10208"/>
                  </a:cubicBezTo>
                  <a:cubicBezTo>
                    <a:pt x="6207" y="10271"/>
                    <a:pt x="6112" y="10366"/>
                    <a:pt x="6112" y="10555"/>
                  </a:cubicBezTo>
                  <a:lnTo>
                    <a:pt x="6112" y="10964"/>
                  </a:lnTo>
                  <a:lnTo>
                    <a:pt x="5419" y="10964"/>
                  </a:lnTo>
                  <a:lnTo>
                    <a:pt x="5419" y="10555"/>
                  </a:lnTo>
                  <a:cubicBezTo>
                    <a:pt x="5419" y="10366"/>
                    <a:pt x="5325" y="10271"/>
                    <a:pt x="5167" y="10208"/>
                  </a:cubicBezTo>
                  <a:cubicBezTo>
                    <a:pt x="4947" y="10177"/>
                    <a:pt x="4726" y="10051"/>
                    <a:pt x="4537" y="9956"/>
                  </a:cubicBezTo>
                  <a:cubicBezTo>
                    <a:pt x="4491" y="9921"/>
                    <a:pt x="4436" y="9908"/>
                    <a:pt x="4379" y="9908"/>
                  </a:cubicBezTo>
                  <a:cubicBezTo>
                    <a:pt x="4281" y="9908"/>
                    <a:pt x="4176" y="9948"/>
                    <a:pt x="4096" y="9988"/>
                  </a:cubicBezTo>
                  <a:lnTo>
                    <a:pt x="3781" y="10303"/>
                  </a:lnTo>
                  <a:lnTo>
                    <a:pt x="3308" y="9830"/>
                  </a:lnTo>
                  <a:lnTo>
                    <a:pt x="3623" y="9515"/>
                  </a:lnTo>
                  <a:cubicBezTo>
                    <a:pt x="3749" y="9389"/>
                    <a:pt x="3749" y="9232"/>
                    <a:pt x="3655" y="9074"/>
                  </a:cubicBezTo>
                  <a:cubicBezTo>
                    <a:pt x="3529" y="8885"/>
                    <a:pt x="3466" y="8696"/>
                    <a:pt x="3371" y="8444"/>
                  </a:cubicBezTo>
                  <a:cubicBezTo>
                    <a:pt x="3340" y="8286"/>
                    <a:pt x="3214" y="8192"/>
                    <a:pt x="3056" y="8192"/>
                  </a:cubicBezTo>
                  <a:lnTo>
                    <a:pt x="2647" y="8192"/>
                  </a:lnTo>
                  <a:lnTo>
                    <a:pt x="2647" y="7499"/>
                  </a:lnTo>
                  <a:lnTo>
                    <a:pt x="3056" y="7499"/>
                  </a:lnTo>
                  <a:cubicBezTo>
                    <a:pt x="3214" y="7499"/>
                    <a:pt x="3340" y="7404"/>
                    <a:pt x="3371" y="7247"/>
                  </a:cubicBezTo>
                  <a:cubicBezTo>
                    <a:pt x="3434" y="7026"/>
                    <a:pt x="3529" y="6806"/>
                    <a:pt x="3655" y="6617"/>
                  </a:cubicBezTo>
                  <a:cubicBezTo>
                    <a:pt x="3749" y="6491"/>
                    <a:pt x="3686" y="6302"/>
                    <a:pt x="3623" y="6176"/>
                  </a:cubicBezTo>
                  <a:lnTo>
                    <a:pt x="3308" y="5861"/>
                  </a:lnTo>
                  <a:lnTo>
                    <a:pt x="3781" y="5388"/>
                  </a:lnTo>
                  <a:lnTo>
                    <a:pt x="4096" y="5703"/>
                  </a:lnTo>
                  <a:cubicBezTo>
                    <a:pt x="4163" y="5771"/>
                    <a:pt x="4240" y="5802"/>
                    <a:pt x="4321" y="5802"/>
                  </a:cubicBezTo>
                  <a:cubicBezTo>
                    <a:pt x="4391" y="5802"/>
                    <a:pt x="4464" y="5778"/>
                    <a:pt x="4537" y="5735"/>
                  </a:cubicBezTo>
                  <a:cubicBezTo>
                    <a:pt x="4726" y="5609"/>
                    <a:pt x="4915" y="5546"/>
                    <a:pt x="5167" y="5451"/>
                  </a:cubicBezTo>
                  <a:cubicBezTo>
                    <a:pt x="5325" y="5420"/>
                    <a:pt x="5419" y="5294"/>
                    <a:pt x="5419" y="5136"/>
                  </a:cubicBezTo>
                  <a:lnTo>
                    <a:pt x="5419" y="4726"/>
                  </a:ln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9295"/>
                  </a:lnTo>
                  <a:cubicBezTo>
                    <a:pt x="0" y="9830"/>
                    <a:pt x="473" y="10303"/>
                    <a:pt x="1008" y="10303"/>
                  </a:cubicBezTo>
                  <a:lnTo>
                    <a:pt x="2867" y="10303"/>
                  </a:lnTo>
                  <a:lnTo>
                    <a:pt x="3623" y="11059"/>
                  </a:lnTo>
                  <a:cubicBezTo>
                    <a:pt x="3671" y="11122"/>
                    <a:pt x="3757" y="11153"/>
                    <a:pt x="3848" y="11153"/>
                  </a:cubicBezTo>
                  <a:cubicBezTo>
                    <a:pt x="3938" y="11153"/>
                    <a:pt x="4033" y="11122"/>
                    <a:pt x="4096" y="11059"/>
                  </a:cubicBezTo>
                  <a:lnTo>
                    <a:pt x="4442" y="10712"/>
                  </a:lnTo>
                  <a:cubicBezTo>
                    <a:pt x="4506" y="10744"/>
                    <a:pt x="4632" y="10775"/>
                    <a:pt x="4758" y="10807"/>
                  </a:cubicBezTo>
                  <a:lnTo>
                    <a:pt x="4758" y="11342"/>
                  </a:lnTo>
                  <a:cubicBezTo>
                    <a:pt x="4758" y="11531"/>
                    <a:pt x="4915" y="11689"/>
                    <a:pt x="5104" y="11689"/>
                  </a:cubicBezTo>
                  <a:lnTo>
                    <a:pt x="6490" y="11689"/>
                  </a:lnTo>
                  <a:cubicBezTo>
                    <a:pt x="6679" y="11689"/>
                    <a:pt x="6837" y="11531"/>
                    <a:pt x="6837" y="11342"/>
                  </a:cubicBezTo>
                  <a:lnTo>
                    <a:pt x="6837" y="10807"/>
                  </a:lnTo>
                  <a:cubicBezTo>
                    <a:pt x="6963" y="10775"/>
                    <a:pt x="7026" y="10744"/>
                    <a:pt x="7152" y="10712"/>
                  </a:cubicBezTo>
                  <a:lnTo>
                    <a:pt x="7498" y="11059"/>
                  </a:lnTo>
                  <a:cubicBezTo>
                    <a:pt x="7561" y="11122"/>
                    <a:pt x="7656" y="11153"/>
                    <a:pt x="7747" y="11153"/>
                  </a:cubicBezTo>
                  <a:cubicBezTo>
                    <a:pt x="7837" y="11153"/>
                    <a:pt x="7924" y="11122"/>
                    <a:pt x="7971" y="11059"/>
                  </a:cubicBezTo>
                  <a:lnTo>
                    <a:pt x="8727" y="10303"/>
                  </a:lnTo>
                  <a:lnTo>
                    <a:pt x="10617" y="10303"/>
                  </a:lnTo>
                  <a:cubicBezTo>
                    <a:pt x="11185" y="10303"/>
                    <a:pt x="11657" y="9830"/>
                    <a:pt x="11657" y="9295"/>
                  </a:cubicBezTo>
                  <a:lnTo>
                    <a:pt x="11657" y="1009"/>
                  </a:lnTo>
                  <a:cubicBezTo>
                    <a:pt x="11657" y="473"/>
                    <a:pt x="11216" y="1"/>
                    <a:pt x="10617" y="1"/>
                  </a:cubicBezTo>
                  <a:close/>
                </a:path>
              </a:pathLst>
            </a:custGeom>
            <a:solidFill>
              <a:srgbClr val="DA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g10dbcd113d2_1_1897"/>
            <p:cNvSpPr/>
            <p:nvPr/>
          </p:nvSpPr>
          <p:spPr>
            <a:xfrm>
              <a:off x="-1667150" y="28019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6"/>
                    <a:pt x="347" y="726"/>
                  </a:cubicBezTo>
                  <a:cubicBezTo>
                    <a:pt x="568" y="726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DA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g10dbcd113d2_1_1897"/>
            <p:cNvSpPr/>
            <p:nvPr/>
          </p:nvSpPr>
          <p:spPr>
            <a:xfrm>
              <a:off x="-1632500" y="28019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DA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g10dbcd113d2_1_1897"/>
            <p:cNvSpPr/>
            <p:nvPr/>
          </p:nvSpPr>
          <p:spPr>
            <a:xfrm>
              <a:off x="-1597850" y="2801950"/>
              <a:ext cx="17375" cy="18150"/>
            </a:xfrm>
            <a:custGeom>
              <a:avLst/>
              <a:gdLst/>
              <a:ahLst/>
              <a:cxnLst/>
              <a:rect l="l" t="t" r="r" b="b"/>
              <a:pathLst>
                <a:path w="69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7" y="726"/>
                    <a:pt x="694" y="568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DA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g10dbcd113d2_1_1897"/>
            <p:cNvSpPr/>
            <p:nvPr/>
          </p:nvSpPr>
          <p:spPr>
            <a:xfrm>
              <a:off x="-1564750" y="2801950"/>
              <a:ext cx="120525" cy="18150"/>
            </a:xfrm>
            <a:custGeom>
              <a:avLst/>
              <a:gdLst/>
              <a:ahLst/>
              <a:cxnLst/>
              <a:rect l="l" t="t" r="r" b="b"/>
              <a:pathLst>
                <a:path w="482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32" y="568"/>
                    <a:pt x="189" y="726"/>
                    <a:pt x="347" y="726"/>
                  </a:cubicBezTo>
                  <a:lnTo>
                    <a:pt x="4442" y="726"/>
                  </a:lnTo>
                  <a:cubicBezTo>
                    <a:pt x="4663" y="726"/>
                    <a:pt x="4820" y="568"/>
                    <a:pt x="4820" y="347"/>
                  </a:cubicBezTo>
                  <a:cubicBezTo>
                    <a:pt x="4820" y="158"/>
                    <a:pt x="4663" y="1"/>
                    <a:pt x="4442" y="1"/>
                  </a:cubicBezTo>
                  <a:close/>
                </a:path>
              </a:pathLst>
            </a:custGeom>
            <a:solidFill>
              <a:srgbClr val="DA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g10dbcd113d2_1_1897"/>
            <p:cNvSpPr/>
            <p:nvPr/>
          </p:nvSpPr>
          <p:spPr>
            <a:xfrm>
              <a:off x="-1597850" y="2924050"/>
              <a:ext cx="85100" cy="85075"/>
            </a:xfrm>
            <a:custGeom>
              <a:avLst/>
              <a:gdLst/>
              <a:ahLst/>
              <a:cxnLst/>
              <a:rect l="l" t="t" r="r" b="b"/>
              <a:pathLst>
                <a:path w="3404" h="3403" extrusionOk="0">
                  <a:moveTo>
                    <a:pt x="1671" y="662"/>
                  </a:moveTo>
                  <a:cubicBezTo>
                    <a:pt x="2238" y="662"/>
                    <a:pt x="2710" y="1134"/>
                    <a:pt x="2710" y="1701"/>
                  </a:cubicBezTo>
                  <a:cubicBezTo>
                    <a:pt x="2710" y="2237"/>
                    <a:pt x="2269" y="2710"/>
                    <a:pt x="1671" y="2710"/>
                  </a:cubicBezTo>
                  <a:cubicBezTo>
                    <a:pt x="1135" y="2710"/>
                    <a:pt x="663" y="2237"/>
                    <a:pt x="663" y="1701"/>
                  </a:cubicBezTo>
                  <a:cubicBezTo>
                    <a:pt x="663" y="1134"/>
                    <a:pt x="1135" y="662"/>
                    <a:pt x="1671" y="662"/>
                  </a:cubicBezTo>
                  <a:close/>
                  <a:moveTo>
                    <a:pt x="1671" y="0"/>
                  </a:moveTo>
                  <a:cubicBezTo>
                    <a:pt x="726" y="0"/>
                    <a:pt x="1" y="756"/>
                    <a:pt x="1" y="1701"/>
                  </a:cubicBezTo>
                  <a:cubicBezTo>
                    <a:pt x="1" y="2647"/>
                    <a:pt x="726" y="3403"/>
                    <a:pt x="1671" y="3403"/>
                  </a:cubicBezTo>
                  <a:cubicBezTo>
                    <a:pt x="2616" y="3403"/>
                    <a:pt x="3372" y="2647"/>
                    <a:pt x="3372" y="1701"/>
                  </a:cubicBezTo>
                  <a:cubicBezTo>
                    <a:pt x="3403" y="756"/>
                    <a:pt x="2616" y="0"/>
                    <a:pt x="1671" y="0"/>
                  </a:cubicBezTo>
                  <a:close/>
                </a:path>
              </a:pathLst>
            </a:custGeom>
            <a:solidFill>
              <a:srgbClr val="DA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g10dbcd113d2_1_1897"/>
          <p:cNvGrpSpPr/>
          <p:nvPr/>
        </p:nvGrpSpPr>
        <p:grpSpPr>
          <a:xfrm>
            <a:off x="1188051" y="1989977"/>
            <a:ext cx="356726" cy="354246"/>
            <a:chOff x="890400" y="4399350"/>
            <a:chExt cx="486600" cy="483150"/>
          </a:xfrm>
        </p:grpSpPr>
        <p:sp>
          <p:nvSpPr>
            <p:cNvPr id="994" name="Google Shape;994;g10dbcd113d2_1_1897"/>
            <p:cNvSpPr/>
            <p:nvPr/>
          </p:nvSpPr>
          <p:spPr>
            <a:xfrm>
              <a:off x="1125300" y="4503075"/>
              <a:ext cx="153800" cy="141650"/>
            </a:xfrm>
            <a:custGeom>
              <a:avLst/>
              <a:gdLst/>
              <a:ahLst/>
              <a:cxnLst/>
              <a:rect l="l" t="t" r="r" b="b"/>
              <a:pathLst>
                <a:path w="6152" h="5666" extrusionOk="0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995" name="Google Shape;995;g10dbcd113d2_1_1897"/>
            <p:cNvSpPr/>
            <p:nvPr/>
          </p:nvSpPr>
          <p:spPr>
            <a:xfrm>
              <a:off x="890400" y="4399350"/>
              <a:ext cx="486600" cy="483150"/>
            </a:xfrm>
            <a:custGeom>
              <a:avLst/>
              <a:gdLst/>
              <a:ahLst/>
              <a:cxnLst/>
              <a:rect l="l" t="t" r="r" b="b"/>
              <a:pathLst>
                <a:path w="19464" h="19326" extrusionOk="0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996" name="Google Shape;996;g10dbcd113d2_1_1897"/>
            <p:cNvSpPr/>
            <p:nvPr/>
          </p:nvSpPr>
          <p:spPr>
            <a:xfrm>
              <a:off x="1106975" y="46398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4"/>
          <p:cNvSpPr txBox="1">
            <a:spLocks noGrp="1"/>
          </p:cNvSpPr>
          <p:nvPr>
            <p:ph type="title"/>
          </p:nvPr>
        </p:nvSpPr>
        <p:spPr>
          <a:xfrm>
            <a:off x="412075" y="233125"/>
            <a:ext cx="83199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lv-LV" sz="3600" dirty="0">
                <a:solidFill>
                  <a:schemeClr val="accent3"/>
                </a:solidFill>
              </a:rPr>
              <a:t>KOPIENAS NOZĪME</a:t>
            </a:r>
            <a:endParaRPr sz="3600" dirty="0"/>
          </a:p>
        </p:txBody>
      </p:sp>
      <p:sp>
        <p:nvSpPr>
          <p:cNvPr id="1008" name="Google Shape;1008;p24"/>
          <p:cNvSpPr txBox="1">
            <a:spLocks noGrp="1"/>
          </p:cNvSpPr>
          <p:nvPr>
            <p:ph type="subTitle" idx="1"/>
          </p:nvPr>
        </p:nvSpPr>
        <p:spPr>
          <a:xfrm>
            <a:off x="895900" y="1546050"/>
            <a:ext cx="2219700" cy="12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07000"/>
              </a:lnSpc>
            </a:pPr>
            <a:r>
              <a:rPr lang="lv-LV" sz="1400" dirty="0"/>
              <a:t>Organizēta vietas/apkaimes pārstāvniecība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9" name="Google Shape;1009;p24"/>
          <p:cNvGrpSpPr/>
          <p:nvPr/>
        </p:nvGrpSpPr>
        <p:grpSpPr>
          <a:xfrm>
            <a:off x="4237680" y="3758852"/>
            <a:ext cx="1425860" cy="585061"/>
            <a:chOff x="5075685" y="2271925"/>
            <a:chExt cx="492712" cy="202254"/>
          </a:xfrm>
        </p:grpSpPr>
        <p:sp>
          <p:nvSpPr>
            <p:cNvPr id="1010" name="Google Shape;1010;p24"/>
            <p:cNvSpPr/>
            <p:nvPr/>
          </p:nvSpPr>
          <p:spPr>
            <a:xfrm>
              <a:off x="5123284" y="2299433"/>
              <a:ext cx="147586" cy="147624"/>
            </a:xfrm>
            <a:custGeom>
              <a:avLst/>
              <a:gdLst/>
              <a:ahLst/>
              <a:cxnLst/>
              <a:rect l="l" t="t" r="r" b="b"/>
              <a:pathLst>
                <a:path w="3820" h="3821" extrusionOk="0">
                  <a:moveTo>
                    <a:pt x="1910" y="1"/>
                  </a:moveTo>
                  <a:cubicBezTo>
                    <a:pt x="863" y="1"/>
                    <a:pt x="0" y="851"/>
                    <a:pt x="0" y="1911"/>
                  </a:cubicBezTo>
                  <a:cubicBezTo>
                    <a:pt x="0" y="2958"/>
                    <a:pt x="863" y="3821"/>
                    <a:pt x="1910" y="3821"/>
                  </a:cubicBezTo>
                  <a:cubicBezTo>
                    <a:pt x="2970" y="3821"/>
                    <a:pt x="3820" y="2958"/>
                    <a:pt x="3820" y="1911"/>
                  </a:cubicBezTo>
                  <a:cubicBezTo>
                    <a:pt x="3820" y="851"/>
                    <a:pt x="2970" y="1"/>
                    <a:pt x="1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5075685" y="2271925"/>
              <a:ext cx="492712" cy="202254"/>
            </a:xfrm>
            <a:custGeom>
              <a:avLst/>
              <a:gdLst/>
              <a:ahLst/>
              <a:cxnLst/>
              <a:rect l="l" t="t" r="r" b="b"/>
              <a:pathLst>
                <a:path w="12753" h="5235" extrusionOk="0">
                  <a:moveTo>
                    <a:pt x="3157" y="713"/>
                  </a:moveTo>
                  <a:cubicBezTo>
                    <a:pt x="4848" y="713"/>
                    <a:pt x="5689" y="2762"/>
                    <a:pt x="4497" y="3966"/>
                  </a:cubicBezTo>
                  <a:cubicBezTo>
                    <a:pt x="4107" y="4352"/>
                    <a:pt x="3629" y="4524"/>
                    <a:pt x="3159" y="4524"/>
                  </a:cubicBezTo>
                  <a:cubicBezTo>
                    <a:pt x="2176" y="4524"/>
                    <a:pt x="1232" y="3766"/>
                    <a:pt x="1232" y="2623"/>
                  </a:cubicBezTo>
                  <a:cubicBezTo>
                    <a:pt x="1245" y="1563"/>
                    <a:pt x="2095" y="713"/>
                    <a:pt x="3142" y="713"/>
                  </a:cubicBezTo>
                  <a:cubicBezTo>
                    <a:pt x="3147" y="713"/>
                    <a:pt x="3152" y="713"/>
                    <a:pt x="3157" y="713"/>
                  </a:cubicBezTo>
                  <a:close/>
                  <a:moveTo>
                    <a:pt x="3149" y="0"/>
                  </a:moveTo>
                  <a:cubicBezTo>
                    <a:pt x="2159" y="0"/>
                    <a:pt x="1184" y="555"/>
                    <a:pt x="739" y="1575"/>
                  </a:cubicBezTo>
                  <a:cubicBezTo>
                    <a:pt x="0" y="3300"/>
                    <a:pt x="1257" y="5235"/>
                    <a:pt x="3142" y="5235"/>
                  </a:cubicBezTo>
                  <a:cubicBezTo>
                    <a:pt x="3869" y="5235"/>
                    <a:pt x="4559" y="4939"/>
                    <a:pt x="5052" y="4422"/>
                  </a:cubicBezTo>
                  <a:lnTo>
                    <a:pt x="11213" y="4422"/>
                  </a:lnTo>
                  <a:lnTo>
                    <a:pt x="11213" y="5038"/>
                  </a:lnTo>
                  <a:lnTo>
                    <a:pt x="12753" y="2623"/>
                  </a:lnTo>
                  <a:lnTo>
                    <a:pt x="11200" y="208"/>
                  </a:lnTo>
                  <a:lnTo>
                    <a:pt x="11200" y="824"/>
                  </a:lnTo>
                  <a:lnTo>
                    <a:pt x="5052" y="824"/>
                  </a:lnTo>
                  <a:cubicBezTo>
                    <a:pt x="4523" y="265"/>
                    <a:pt x="3832" y="0"/>
                    <a:pt x="3149" y="0"/>
                  </a:cubicBezTo>
                  <a:close/>
                </a:path>
              </a:pathLst>
            </a:custGeom>
            <a:solidFill>
              <a:srgbClr val="92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24"/>
          <p:cNvSpPr txBox="1">
            <a:spLocks noGrp="1"/>
          </p:cNvSpPr>
          <p:nvPr>
            <p:ph type="subTitle" idx="1"/>
          </p:nvPr>
        </p:nvSpPr>
        <p:spPr>
          <a:xfrm>
            <a:off x="6274400" y="3700100"/>
            <a:ext cx="22197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07000"/>
              </a:lnSpc>
            </a:pPr>
            <a:r>
              <a:rPr lang="lv-LV" sz="1400" dirty="0"/>
              <a:t>Iespēja kopdarbībai, kas rada prieku, bieži arī -ekonomisku un sociālu pienesumu</a:t>
            </a:r>
          </a:p>
          <a:p>
            <a:pPr marL="800100" lvl="0" indent="-260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Slab"/>
              <a:buNone/>
            </a:pPr>
            <a:endParaRPr dirty="0"/>
          </a:p>
        </p:txBody>
      </p:sp>
      <p:sp>
        <p:nvSpPr>
          <p:cNvPr id="1013" name="Google Shape;1013;p24"/>
          <p:cNvSpPr txBox="1">
            <a:spLocks noGrp="1"/>
          </p:cNvSpPr>
          <p:nvPr>
            <p:ph type="subTitle" idx="1"/>
          </p:nvPr>
        </p:nvSpPr>
        <p:spPr>
          <a:xfrm>
            <a:off x="1013100" y="3136700"/>
            <a:ext cx="2036400" cy="10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07000"/>
              </a:lnSpc>
            </a:pPr>
            <a:r>
              <a:rPr lang="lv-LV" sz="1400" dirty="0"/>
              <a:t>Līdzvērtīgs partneris un papildus resurss pašvaldībai</a:t>
            </a:r>
          </a:p>
          <a:p>
            <a:pPr marL="0" indent="0">
              <a:lnSpc>
                <a:spcPct val="107000"/>
              </a:lnSpc>
            </a:pPr>
            <a:r>
              <a:rPr lang="en-US" dirty="0"/>
              <a:t> </a:t>
            </a:r>
            <a:endParaRPr dirty="0"/>
          </a:p>
          <a:p>
            <a:pPr marL="800100" lvl="0" indent="-260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Roboto Slab"/>
              <a:buNone/>
            </a:pPr>
            <a:endParaRPr dirty="0"/>
          </a:p>
          <a:p>
            <a:pPr marL="80010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Slab"/>
              <a:buNone/>
            </a:pPr>
            <a:endParaRPr dirty="0"/>
          </a:p>
        </p:txBody>
      </p:sp>
      <p:grpSp>
        <p:nvGrpSpPr>
          <p:cNvPr id="1014" name="Google Shape;1014;p24"/>
          <p:cNvGrpSpPr/>
          <p:nvPr/>
        </p:nvGrpSpPr>
        <p:grpSpPr>
          <a:xfrm>
            <a:off x="4237680" y="2336002"/>
            <a:ext cx="1425860" cy="585061"/>
            <a:chOff x="5075685" y="2271925"/>
            <a:chExt cx="492712" cy="202254"/>
          </a:xfrm>
        </p:grpSpPr>
        <p:sp>
          <p:nvSpPr>
            <p:cNvPr id="1015" name="Google Shape;1015;p24"/>
            <p:cNvSpPr/>
            <p:nvPr/>
          </p:nvSpPr>
          <p:spPr>
            <a:xfrm>
              <a:off x="5123284" y="2299433"/>
              <a:ext cx="147586" cy="147624"/>
            </a:xfrm>
            <a:custGeom>
              <a:avLst/>
              <a:gdLst/>
              <a:ahLst/>
              <a:cxnLst/>
              <a:rect l="l" t="t" r="r" b="b"/>
              <a:pathLst>
                <a:path w="3820" h="3821" extrusionOk="0">
                  <a:moveTo>
                    <a:pt x="1910" y="1"/>
                  </a:moveTo>
                  <a:cubicBezTo>
                    <a:pt x="863" y="1"/>
                    <a:pt x="0" y="851"/>
                    <a:pt x="0" y="1911"/>
                  </a:cubicBezTo>
                  <a:cubicBezTo>
                    <a:pt x="0" y="2958"/>
                    <a:pt x="863" y="3821"/>
                    <a:pt x="1910" y="3821"/>
                  </a:cubicBezTo>
                  <a:cubicBezTo>
                    <a:pt x="2970" y="3821"/>
                    <a:pt x="3820" y="2958"/>
                    <a:pt x="3820" y="1911"/>
                  </a:cubicBezTo>
                  <a:cubicBezTo>
                    <a:pt x="3820" y="851"/>
                    <a:pt x="2970" y="1"/>
                    <a:pt x="1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5075685" y="2271925"/>
              <a:ext cx="492712" cy="202254"/>
            </a:xfrm>
            <a:custGeom>
              <a:avLst/>
              <a:gdLst/>
              <a:ahLst/>
              <a:cxnLst/>
              <a:rect l="l" t="t" r="r" b="b"/>
              <a:pathLst>
                <a:path w="12753" h="5235" extrusionOk="0">
                  <a:moveTo>
                    <a:pt x="3157" y="713"/>
                  </a:moveTo>
                  <a:cubicBezTo>
                    <a:pt x="4848" y="713"/>
                    <a:pt x="5689" y="2762"/>
                    <a:pt x="4497" y="3966"/>
                  </a:cubicBezTo>
                  <a:cubicBezTo>
                    <a:pt x="4107" y="4352"/>
                    <a:pt x="3629" y="4524"/>
                    <a:pt x="3159" y="4524"/>
                  </a:cubicBezTo>
                  <a:cubicBezTo>
                    <a:pt x="2176" y="4524"/>
                    <a:pt x="1232" y="3766"/>
                    <a:pt x="1232" y="2623"/>
                  </a:cubicBezTo>
                  <a:cubicBezTo>
                    <a:pt x="1245" y="1563"/>
                    <a:pt x="2095" y="713"/>
                    <a:pt x="3142" y="713"/>
                  </a:cubicBezTo>
                  <a:cubicBezTo>
                    <a:pt x="3147" y="713"/>
                    <a:pt x="3152" y="713"/>
                    <a:pt x="3157" y="713"/>
                  </a:cubicBezTo>
                  <a:close/>
                  <a:moveTo>
                    <a:pt x="3149" y="0"/>
                  </a:moveTo>
                  <a:cubicBezTo>
                    <a:pt x="2159" y="0"/>
                    <a:pt x="1184" y="555"/>
                    <a:pt x="739" y="1575"/>
                  </a:cubicBezTo>
                  <a:cubicBezTo>
                    <a:pt x="0" y="3300"/>
                    <a:pt x="1257" y="5235"/>
                    <a:pt x="3142" y="5235"/>
                  </a:cubicBezTo>
                  <a:cubicBezTo>
                    <a:pt x="3869" y="5235"/>
                    <a:pt x="4559" y="4939"/>
                    <a:pt x="5052" y="4422"/>
                  </a:cubicBezTo>
                  <a:lnTo>
                    <a:pt x="11213" y="4422"/>
                  </a:lnTo>
                  <a:lnTo>
                    <a:pt x="11213" y="5038"/>
                  </a:lnTo>
                  <a:lnTo>
                    <a:pt x="12753" y="2623"/>
                  </a:lnTo>
                  <a:lnTo>
                    <a:pt x="11200" y="208"/>
                  </a:lnTo>
                  <a:lnTo>
                    <a:pt x="11200" y="824"/>
                  </a:lnTo>
                  <a:lnTo>
                    <a:pt x="5052" y="824"/>
                  </a:lnTo>
                  <a:cubicBezTo>
                    <a:pt x="4523" y="265"/>
                    <a:pt x="3832" y="0"/>
                    <a:pt x="3149" y="0"/>
                  </a:cubicBezTo>
                  <a:close/>
                </a:path>
              </a:pathLst>
            </a:custGeom>
            <a:solidFill>
              <a:srgbClr val="92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24"/>
          <p:cNvSpPr txBox="1">
            <a:spLocks noGrp="1"/>
          </p:cNvSpPr>
          <p:nvPr>
            <p:ph type="subTitle" idx="1"/>
          </p:nvPr>
        </p:nvSpPr>
        <p:spPr>
          <a:xfrm>
            <a:off x="6149600" y="2101800"/>
            <a:ext cx="23445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lv-LV" sz="1400" dirty="0"/>
              <a:t>Skaidri mērķi un vajadzības, ne reti – arī gudrāki risinājumi</a:t>
            </a:r>
          </a:p>
          <a:p>
            <a:pPr marL="800100" lvl="0" indent="-26035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Roboto Slab"/>
              <a:buNone/>
            </a:pPr>
            <a:endParaRPr dirty="0"/>
          </a:p>
          <a:p>
            <a:pPr marL="800100" lvl="0" indent="-260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 Slab"/>
              <a:buNone/>
            </a:pPr>
            <a:endParaRPr dirty="0"/>
          </a:p>
        </p:txBody>
      </p:sp>
      <p:grpSp>
        <p:nvGrpSpPr>
          <p:cNvPr id="1018" name="Google Shape;1018;p24"/>
          <p:cNvGrpSpPr/>
          <p:nvPr/>
        </p:nvGrpSpPr>
        <p:grpSpPr>
          <a:xfrm rot="10800000">
            <a:off x="3480460" y="3047427"/>
            <a:ext cx="1425860" cy="585061"/>
            <a:chOff x="5075685" y="2271925"/>
            <a:chExt cx="492712" cy="202254"/>
          </a:xfrm>
        </p:grpSpPr>
        <p:sp>
          <p:nvSpPr>
            <p:cNvPr id="1019" name="Google Shape;1019;p24"/>
            <p:cNvSpPr/>
            <p:nvPr/>
          </p:nvSpPr>
          <p:spPr>
            <a:xfrm>
              <a:off x="5123284" y="2299433"/>
              <a:ext cx="147586" cy="147624"/>
            </a:xfrm>
            <a:custGeom>
              <a:avLst/>
              <a:gdLst/>
              <a:ahLst/>
              <a:cxnLst/>
              <a:rect l="l" t="t" r="r" b="b"/>
              <a:pathLst>
                <a:path w="3820" h="3821" extrusionOk="0">
                  <a:moveTo>
                    <a:pt x="1910" y="1"/>
                  </a:moveTo>
                  <a:cubicBezTo>
                    <a:pt x="863" y="1"/>
                    <a:pt x="0" y="851"/>
                    <a:pt x="0" y="1911"/>
                  </a:cubicBezTo>
                  <a:cubicBezTo>
                    <a:pt x="0" y="2958"/>
                    <a:pt x="863" y="3821"/>
                    <a:pt x="1910" y="3821"/>
                  </a:cubicBezTo>
                  <a:cubicBezTo>
                    <a:pt x="2970" y="3821"/>
                    <a:pt x="3820" y="2958"/>
                    <a:pt x="3820" y="1911"/>
                  </a:cubicBezTo>
                  <a:cubicBezTo>
                    <a:pt x="3820" y="851"/>
                    <a:pt x="2970" y="1"/>
                    <a:pt x="1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5075685" y="2271925"/>
              <a:ext cx="492712" cy="202254"/>
            </a:xfrm>
            <a:custGeom>
              <a:avLst/>
              <a:gdLst/>
              <a:ahLst/>
              <a:cxnLst/>
              <a:rect l="l" t="t" r="r" b="b"/>
              <a:pathLst>
                <a:path w="12753" h="5235" extrusionOk="0">
                  <a:moveTo>
                    <a:pt x="3157" y="713"/>
                  </a:moveTo>
                  <a:cubicBezTo>
                    <a:pt x="4848" y="713"/>
                    <a:pt x="5689" y="2762"/>
                    <a:pt x="4497" y="3966"/>
                  </a:cubicBezTo>
                  <a:cubicBezTo>
                    <a:pt x="4107" y="4352"/>
                    <a:pt x="3629" y="4524"/>
                    <a:pt x="3159" y="4524"/>
                  </a:cubicBezTo>
                  <a:cubicBezTo>
                    <a:pt x="2176" y="4524"/>
                    <a:pt x="1232" y="3766"/>
                    <a:pt x="1232" y="2623"/>
                  </a:cubicBezTo>
                  <a:cubicBezTo>
                    <a:pt x="1245" y="1563"/>
                    <a:pt x="2095" y="713"/>
                    <a:pt x="3142" y="713"/>
                  </a:cubicBezTo>
                  <a:cubicBezTo>
                    <a:pt x="3147" y="713"/>
                    <a:pt x="3152" y="713"/>
                    <a:pt x="3157" y="713"/>
                  </a:cubicBezTo>
                  <a:close/>
                  <a:moveTo>
                    <a:pt x="3149" y="0"/>
                  </a:moveTo>
                  <a:cubicBezTo>
                    <a:pt x="2159" y="0"/>
                    <a:pt x="1184" y="555"/>
                    <a:pt x="739" y="1575"/>
                  </a:cubicBezTo>
                  <a:cubicBezTo>
                    <a:pt x="0" y="3300"/>
                    <a:pt x="1257" y="5235"/>
                    <a:pt x="3142" y="5235"/>
                  </a:cubicBezTo>
                  <a:cubicBezTo>
                    <a:pt x="3869" y="5235"/>
                    <a:pt x="4559" y="4939"/>
                    <a:pt x="5052" y="4422"/>
                  </a:cubicBezTo>
                  <a:lnTo>
                    <a:pt x="11213" y="4422"/>
                  </a:lnTo>
                  <a:lnTo>
                    <a:pt x="11213" y="5038"/>
                  </a:lnTo>
                  <a:lnTo>
                    <a:pt x="12753" y="2623"/>
                  </a:lnTo>
                  <a:lnTo>
                    <a:pt x="11200" y="208"/>
                  </a:lnTo>
                  <a:lnTo>
                    <a:pt x="11200" y="824"/>
                  </a:lnTo>
                  <a:lnTo>
                    <a:pt x="5052" y="824"/>
                  </a:lnTo>
                  <a:cubicBezTo>
                    <a:pt x="4523" y="265"/>
                    <a:pt x="3832" y="0"/>
                    <a:pt x="3149" y="0"/>
                  </a:cubicBezTo>
                  <a:close/>
                </a:path>
              </a:pathLst>
            </a:custGeom>
            <a:solidFill>
              <a:srgbClr val="92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24"/>
          <p:cNvGrpSpPr/>
          <p:nvPr/>
        </p:nvGrpSpPr>
        <p:grpSpPr>
          <a:xfrm rot="10800000">
            <a:off x="3480460" y="1624577"/>
            <a:ext cx="1425860" cy="585061"/>
            <a:chOff x="5075685" y="2271925"/>
            <a:chExt cx="492712" cy="202254"/>
          </a:xfrm>
        </p:grpSpPr>
        <p:sp>
          <p:nvSpPr>
            <p:cNvPr id="1022" name="Google Shape;1022;p24"/>
            <p:cNvSpPr/>
            <p:nvPr/>
          </p:nvSpPr>
          <p:spPr>
            <a:xfrm>
              <a:off x="5123284" y="2299433"/>
              <a:ext cx="147586" cy="147624"/>
            </a:xfrm>
            <a:custGeom>
              <a:avLst/>
              <a:gdLst/>
              <a:ahLst/>
              <a:cxnLst/>
              <a:rect l="l" t="t" r="r" b="b"/>
              <a:pathLst>
                <a:path w="3820" h="3821" extrusionOk="0">
                  <a:moveTo>
                    <a:pt x="1910" y="1"/>
                  </a:moveTo>
                  <a:cubicBezTo>
                    <a:pt x="863" y="1"/>
                    <a:pt x="0" y="851"/>
                    <a:pt x="0" y="1911"/>
                  </a:cubicBezTo>
                  <a:cubicBezTo>
                    <a:pt x="0" y="2958"/>
                    <a:pt x="863" y="3821"/>
                    <a:pt x="1910" y="3821"/>
                  </a:cubicBezTo>
                  <a:cubicBezTo>
                    <a:pt x="2970" y="3821"/>
                    <a:pt x="3820" y="2958"/>
                    <a:pt x="3820" y="1911"/>
                  </a:cubicBezTo>
                  <a:cubicBezTo>
                    <a:pt x="3820" y="851"/>
                    <a:pt x="2970" y="1"/>
                    <a:pt x="1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5075685" y="2271925"/>
              <a:ext cx="492712" cy="202254"/>
            </a:xfrm>
            <a:custGeom>
              <a:avLst/>
              <a:gdLst/>
              <a:ahLst/>
              <a:cxnLst/>
              <a:rect l="l" t="t" r="r" b="b"/>
              <a:pathLst>
                <a:path w="12753" h="5235" extrusionOk="0">
                  <a:moveTo>
                    <a:pt x="3157" y="713"/>
                  </a:moveTo>
                  <a:cubicBezTo>
                    <a:pt x="4848" y="713"/>
                    <a:pt x="5689" y="2762"/>
                    <a:pt x="4497" y="3966"/>
                  </a:cubicBezTo>
                  <a:cubicBezTo>
                    <a:pt x="4107" y="4352"/>
                    <a:pt x="3629" y="4524"/>
                    <a:pt x="3159" y="4524"/>
                  </a:cubicBezTo>
                  <a:cubicBezTo>
                    <a:pt x="2176" y="4524"/>
                    <a:pt x="1232" y="3766"/>
                    <a:pt x="1232" y="2623"/>
                  </a:cubicBezTo>
                  <a:cubicBezTo>
                    <a:pt x="1245" y="1563"/>
                    <a:pt x="2095" y="713"/>
                    <a:pt x="3142" y="713"/>
                  </a:cubicBezTo>
                  <a:cubicBezTo>
                    <a:pt x="3147" y="713"/>
                    <a:pt x="3152" y="713"/>
                    <a:pt x="3157" y="713"/>
                  </a:cubicBezTo>
                  <a:close/>
                  <a:moveTo>
                    <a:pt x="3149" y="0"/>
                  </a:moveTo>
                  <a:cubicBezTo>
                    <a:pt x="2159" y="0"/>
                    <a:pt x="1184" y="555"/>
                    <a:pt x="739" y="1575"/>
                  </a:cubicBezTo>
                  <a:cubicBezTo>
                    <a:pt x="0" y="3300"/>
                    <a:pt x="1257" y="5235"/>
                    <a:pt x="3142" y="5235"/>
                  </a:cubicBezTo>
                  <a:cubicBezTo>
                    <a:pt x="3869" y="5235"/>
                    <a:pt x="4559" y="4939"/>
                    <a:pt x="5052" y="4422"/>
                  </a:cubicBezTo>
                  <a:lnTo>
                    <a:pt x="11213" y="4422"/>
                  </a:lnTo>
                  <a:lnTo>
                    <a:pt x="11213" y="5038"/>
                  </a:lnTo>
                  <a:lnTo>
                    <a:pt x="12753" y="2623"/>
                  </a:lnTo>
                  <a:lnTo>
                    <a:pt x="11200" y="208"/>
                  </a:lnTo>
                  <a:lnTo>
                    <a:pt x="11200" y="824"/>
                  </a:lnTo>
                  <a:lnTo>
                    <a:pt x="5052" y="824"/>
                  </a:lnTo>
                  <a:cubicBezTo>
                    <a:pt x="4523" y="265"/>
                    <a:pt x="3832" y="0"/>
                    <a:pt x="3149" y="0"/>
                  </a:cubicBezTo>
                  <a:close/>
                </a:path>
              </a:pathLst>
            </a:custGeom>
            <a:solidFill>
              <a:srgbClr val="92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4"/>
          <p:cNvSpPr/>
          <p:nvPr/>
        </p:nvSpPr>
        <p:spPr>
          <a:xfrm>
            <a:off x="4466411" y="3934875"/>
            <a:ext cx="232230" cy="231344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rgbClr val="92A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grpSp>
        <p:nvGrpSpPr>
          <p:cNvPr id="1025" name="Google Shape;1025;p24"/>
          <p:cNvGrpSpPr/>
          <p:nvPr/>
        </p:nvGrpSpPr>
        <p:grpSpPr>
          <a:xfrm>
            <a:off x="4455900" y="2521781"/>
            <a:ext cx="232240" cy="223257"/>
            <a:chOff x="-31889075" y="2658950"/>
            <a:chExt cx="302475" cy="290775"/>
          </a:xfrm>
        </p:grpSpPr>
        <p:sp>
          <p:nvSpPr>
            <p:cNvPr id="1026" name="Google Shape;1026;p24"/>
            <p:cNvSpPr/>
            <p:nvPr/>
          </p:nvSpPr>
          <p:spPr>
            <a:xfrm>
              <a:off x="-31889075" y="2658950"/>
              <a:ext cx="302475" cy="290775"/>
            </a:xfrm>
            <a:custGeom>
              <a:avLst/>
              <a:gdLst/>
              <a:ahLst/>
              <a:cxnLst/>
              <a:rect l="l" t="t" r="r" b="b"/>
              <a:pathLst>
                <a:path w="12099" h="11631" extrusionOk="0">
                  <a:moveTo>
                    <a:pt x="10555" y="712"/>
                  </a:moveTo>
                  <a:lnTo>
                    <a:pt x="11153" y="1310"/>
                  </a:lnTo>
                  <a:lnTo>
                    <a:pt x="10051" y="3138"/>
                  </a:lnTo>
                  <a:lnTo>
                    <a:pt x="8728" y="1814"/>
                  </a:lnTo>
                  <a:lnTo>
                    <a:pt x="10555" y="712"/>
                  </a:lnTo>
                  <a:close/>
                  <a:moveTo>
                    <a:pt x="8665" y="2696"/>
                  </a:moveTo>
                  <a:lnTo>
                    <a:pt x="9137" y="3169"/>
                  </a:lnTo>
                  <a:lnTo>
                    <a:pt x="7278" y="4996"/>
                  </a:lnTo>
                  <a:lnTo>
                    <a:pt x="6806" y="4524"/>
                  </a:lnTo>
                  <a:lnTo>
                    <a:pt x="8665" y="2696"/>
                  </a:lnTo>
                  <a:close/>
                  <a:moveTo>
                    <a:pt x="3022" y="640"/>
                  </a:moveTo>
                  <a:cubicBezTo>
                    <a:pt x="3549" y="640"/>
                    <a:pt x="4066" y="847"/>
                    <a:pt x="4443" y="1247"/>
                  </a:cubicBezTo>
                  <a:cubicBezTo>
                    <a:pt x="5010" y="1783"/>
                    <a:pt x="5199" y="2602"/>
                    <a:pt x="4915" y="3358"/>
                  </a:cubicBezTo>
                  <a:cubicBezTo>
                    <a:pt x="4884" y="3484"/>
                    <a:pt x="4915" y="3642"/>
                    <a:pt x="5010" y="3705"/>
                  </a:cubicBezTo>
                  <a:lnTo>
                    <a:pt x="8160" y="6855"/>
                  </a:lnTo>
                  <a:cubicBezTo>
                    <a:pt x="8208" y="6926"/>
                    <a:pt x="8308" y="6961"/>
                    <a:pt x="8409" y="6961"/>
                  </a:cubicBezTo>
                  <a:cubicBezTo>
                    <a:pt x="8442" y="6961"/>
                    <a:pt x="8476" y="6957"/>
                    <a:pt x="8507" y="6950"/>
                  </a:cubicBezTo>
                  <a:cubicBezTo>
                    <a:pt x="8741" y="6862"/>
                    <a:pt x="8981" y="6819"/>
                    <a:pt x="9217" y="6819"/>
                  </a:cubicBezTo>
                  <a:cubicBezTo>
                    <a:pt x="9743" y="6819"/>
                    <a:pt x="10248" y="7031"/>
                    <a:pt x="10618" y="7422"/>
                  </a:cubicBezTo>
                  <a:cubicBezTo>
                    <a:pt x="11153" y="7926"/>
                    <a:pt x="11342" y="8682"/>
                    <a:pt x="11153" y="9375"/>
                  </a:cubicBezTo>
                  <a:lnTo>
                    <a:pt x="10240" y="8493"/>
                  </a:lnTo>
                  <a:cubicBezTo>
                    <a:pt x="10035" y="8289"/>
                    <a:pt x="9767" y="8186"/>
                    <a:pt x="9503" y="8186"/>
                  </a:cubicBezTo>
                  <a:cubicBezTo>
                    <a:pt x="9240" y="8186"/>
                    <a:pt x="8980" y="8289"/>
                    <a:pt x="8791" y="8493"/>
                  </a:cubicBezTo>
                  <a:cubicBezTo>
                    <a:pt x="8381" y="8871"/>
                    <a:pt x="8381" y="9533"/>
                    <a:pt x="8791" y="9943"/>
                  </a:cubicBezTo>
                  <a:lnTo>
                    <a:pt x="9673" y="10856"/>
                  </a:lnTo>
                  <a:cubicBezTo>
                    <a:pt x="9498" y="10904"/>
                    <a:pt x="9318" y="10928"/>
                    <a:pt x="9140" y="10928"/>
                  </a:cubicBezTo>
                  <a:cubicBezTo>
                    <a:pt x="8614" y="10928"/>
                    <a:pt x="8096" y="10721"/>
                    <a:pt x="7719" y="10321"/>
                  </a:cubicBezTo>
                  <a:cubicBezTo>
                    <a:pt x="7152" y="9785"/>
                    <a:pt x="6963" y="8966"/>
                    <a:pt x="7247" y="8210"/>
                  </a:cubicBezTo>
                  <a:cubicBezTo>
                    <a:pt x="7278" y="8084"/>
                    <a:pt x="7247" y="7926"/>
                    <a:pt x="7152" y="7863"/>
                  </a:cubicBezTo>
                  <a:lnTo>
                    <a:pt x="4002" y="4713"/>
                  </a:lnTo>
                  <a:cubicBezTo>
                    <a:pt x="3960" y="4629"/>
                    <a:pt x="3876" y="4587"/>
                    <a:pt x="3787" y="4587"/>
                  </a:cubicBezTo>
                  <a:cubicBezTo>
                    <a:pt x="3743" y="4587"/>
                    <a:pt x="3697" y="4597"/>
                    <a:pt x="3655" y="4618"/>
                  </a:cubicBezTo>
                  <a:cubicBezTo>
                    <a:pt x="3421" y="4706"/>
                    <a:pt x="3181" y="4749"/>
                    <a:pt x="2945" y="4749"/>
                  </a:cubicBezTo>
                  <a:cubicBezTo>
                    <a:pt x="2419" y="4749"/>
                    <a:pt x="1914" y="4537"/>
                    <a:pt x="1544" y="4146"/>
                  </a:cubicBezTo>
                  <a:cubicBezTo>
                    <a:pt x="1009" y="3642"/>
                    <a:pt x="820" y="2885"/>
                    <a:pt x="1009" y="2192"/>
                  </a:cubicBezTo>
                  <a:lnTo>
                    <a:pt x="1009" y="2192"/>
                  </a:lnTo>
                  <a:lnTo>
                    <a:pt x="1922" y="3075"/>
                  </a:lnTo>
                  <a:cubicBezTo>
                    <a:pt x="2127" y="3279"/>
                    <a:pt x="2395" y="3382"/>
                    <a:pt x="2659" y="3382"/>
                  </a:cubicBezTo>
                  <a:cubicBezTo>
                    <a:pt x="2923" y="3382"/>
                    <a:pt x="3183" y="3279"/>
                    <a:pt x="3372" y="3075"/>
                  </a:cubicBezTo>
                  <a:cubicBezTo>
                    <a:pt x="3781" y="2696"/>
                    <a:pt x="3781" y="2035"/>
                    <a:pt x="3372" y="1625"/>
                  </a:cubicBezTo>
                  <a:lnTo>
                    <a:pt x="2490" y="712"/>
                  </a:lnTo>
                  <a:cubicBezTo>
                    <a:pt x="2665" y="664"/>
                    <a:pt x="2844" y="640"/>
                    <a:pt x="3022" y="640"/>
                  </a:cubicBezTo>
                  <a:close/>
                  <a:moveTo>
                    <a:pt x="4380" y="6036"/>
                  </a:moveTo>
                  <a:lnTo>
                    <a:pt x="5829" y="7485"/>
                  </a:lnTo>
                  <a:lnTo>
                    <a:pt x="2679" y="10636"/>
                  </a:lnTo>
                  <a:cubicBezTo>
                    <a:pt x="2474" y="10840"/>
                    <a:pt x="2206" y="10943"/>
                    <a:pt x="1942" y="10943"/>
                  </a:cubicBezTo>
                  <a:cubicBezTo>
                    <a:pt x="1678" y="10943"/>
                    <a:pt x="1418" y="10840"/>
                    <a:pt x="1229" y="10636"/>
                  </a:cubicBezTo>
                  <a:cubicBezTo>
                    <a:pt x="820" y="10226"/>
                    <a:pt x="820" y="9596"/>
                    <a:pt x="1229" y="9186"/>
                  </a:cubicBezTo>
                  <a:lnTo>
                    <a:pt x="4380" y="6036"/>
                  </a:lnTo>
                  <a:close/>
                  <a:moveTo>
                    <a:pt x="2915" y="1"/>
                  </a:moveTo>
                  <a:cubicBezTo>
                    <a:pt x="2465" y="1"/>
                    <a:pt x="2014" y="112"/>
                    <a:pt x="1607" y="334"/>
                  </a:cubicBezTo>
                  <a:cubicBezTo>
                    <a:pt x="1544" y="365"/>
                    <a:pt x="1450" y="491"/>
                    <a:pt x="1450" y="554"/>
                  </a:cubicBezTo>
                  <a:cubicBezTo>
                    <a:pt x="1450" y="680"/>
                    <a:pt x="1481" y="775"/>
                    <a:pt x="1544" y="838"/>
                  </a:cubicBezTo>
                  <a:lnTo>
                    <a:pt x="2836" y="2129"/>
                  </a:lnTo>
                  <a:cubicBezTo>
                    <a:pt x="2962" y="2255"/>
                    <a:pt x="2962" y="2507"/>
                    <a:pt x="2836" y="2602"/>
                  </a:cubicBezTo>
                  <a:cubicBezTo>
                    <a:pt x="2773" y="2665"/>
                    <a:pt x="2686" y="2696"/>
                    <a:pt x="2600" y="2696"/>
                  </a:cubicBezTo>
                  <a:cubicBezTo>
                    <a:pt x="2513" y="2696"/>
                    <a:pt x="2427" y="2665"/>
                    <a:pt x="2364" y="2602"/>
                  </a:cubicBezTo>
                  <a:lnTo>
                    <a:pt x="1072" y="1310"/>
                  </a:lnTo>
                  <a:cubicBezTo>
                    <a:pt x="1001" y="1239"/>
                    <a:pt x="912" y="1204"/>
                    <a:pt x="846" y="1204"/>
                  </a:cubicBezTo>
                  <a:cubicBezTo>
                    <a:pt x="824" y="1204"/>
                    <a:pt x="804" y="1208"/>
                    <a:pt x="788" y="1216"/>
                  </a:cubicBezTo>
                  <a:cubicBezTo>
                    <a:pt x="662" y="1216"/>
                    <a:pt x="599" y="1310"/>
                    <a:pt x="536" y="1373"/>
                  </a:cubicBezTo>
                  <a:cubicBezTo>
                    <a:pt x="1" y="2413"/>
                    <a:pt x="127" y="3736"/>
                    <a:pt x="1009" y="4618"/>
                  </a:cubicBezTo>
                  <a:cubicBezTo>
                    <a:pt x="1549" y="5135"/>
                    <a:pt x="2230" y="5407"/>
                    <a:pt x="2934" y="5407"/>
                  </a:cubicBezTo>
                  <a:cubicBezTo>
                    <a:pt x="3173" y="5407"/>
                    <a:pt x="3415" y="5375"/>
                    <a:pt x="3655" y="5311"/>
                  </a:cubicBezTo>
                  <a:lnTo>
                    <a:pt x="3907" y="5563"/>
                  </a:lnTo>
                  <a:lnTo>
                    <a:pt x="757" y="8714"/>
                  </a:lnTo>
                  <a:cubicBezTo>
                    <a:pt x="64" y="9344"/>
                    <a:pt x="64" y="10447"/>
                    <a:pt x="757" y="11108"/>
                  </a:cubicBezTo>
                  <a:cubicBezTo>
                    <a:pt x="1088" y="11455"/>
                    <a:pt x="1521" y="11628"/>
                    <a:pt x="1954" y="11628"/>
                  </a:cubicBezTo>
                  <a:cubicBezTo>
                    <a:pt x="2387" y="11628"/>
                    <a:pt x="2820" y="11455"/>
                    <a:pt x="3151" y="11108"/>
                  </a:cubicBezTo>
                  <a:lnTo>
                    <a:pt x="6302" y="7958"/>
                  </a:lnTo>
                  <a:lnTo>
                    <a:pt x="6522" y="8210"/>
                  </a:lnTo>
                  <a:cubicBezTo>
                    <a:pt x="6302" y="9155"/>
                    <a:pt x="6522" y="10132"/>
                    <a:pt x="7247" y="10825"/>
                  </a:cubicBezTo>
                  <a:cubicBezTo>
                    <a:pt x="7765" y="11362"/>
                    <a:pt x="8469" y="11630"/>
                    <a:pt x="9169" y="11630"/>
                  </a:cubicBezTo>
                  <a:cubicBezTo>
                    <a:pt x="9618" y="11630"/>
                    <a:pt x="10066" y="11519"/>
                    <a:pt x="10460" y="11297"/>
                  </a:cubicBezTo>
                  <a:cubicBezTo>
                    <a:pt x="10555" y="11266"/>
                    <a:pt x="10618" y="11140"/>
                    <a:pt x="10618" y="11077"/>
                  </a:cubicBezTo>
                  <a:cubicBezTo>
                    <a:pt x="10618" y="11014"/>
                    <a:pt x="10586" y="10888"/>
                    <a:pt x="10555" y="10793"/>
                  </a:cubicBezTo>
                  <a:lnTo>
                    <a:pt x="9263" y="9501"/>
                  </a:lnTo>
                  <a:cubicBezTo>
                    <a:pt x="9137" y="9375"/>
                    <a:pt x="9137" y="9155"/>
                    <a:pt x="9263" y="9029"/>
                  </a:cubicBezTo>
                  <a:cubicBezTo>
                    <a:pt x="9310" y="8966"/>
                    <a:pt x="9397" y="8934"/>
                    <a:pt x="9488" y="8934"/>
                  </a:cubicBezTo>
                  <a:cubicBezTo>
                    <a:pt x="9578" y="8934"/>
                    <a:pt x="9673" y="8966"/>
                    <a:pt x="9736" y="9029"/>
                  </a:cubicBezTo>
                  <a:lnTo>
                    <a:pt x="11027" y="10321"/>
                  </a:lnTo>
                  <a:cubicBezTo>
                    <a:pt x="11075" y="10392"/>
                    <a:pt x="11157" y="10427"/>
                    <a:pt x="11236" y="10427"/>
                  </a:cubicBezTo>
                  <a:cubicBezTo>
                    <a:pt x="11262" y="10427"/>
                    <a:pt x="11287" y="10423"/>
                    <a:pt x="11311" y="10415"/>
                  </a:cubicBezTo>
                  <a:cubicBezTo>
                    <a:pt x="11405" y="10415"/>
                    <a:pt x="11500" y="10321"/>
                    <a:pt x="11532" y="10258"/>
                  </a:cubicBezTo>
                  <a:cubicBezTo>
                    <a:pt x="12099" y="9218"/>
                    <a:pt x="11973" y="7895"/>
                    <a:pt x="11059" y="7013"/>
                  </a:cubicBezTo>
                  <a:cubicBezTo>
                    <a:pt x="10542" y="6496"/>
                    <a:pt x="9850" y="6224"/>
                    <a:pt x="9139" y="6224"/>
                  </a:cubicBezTo>
                  <a:cubicBezTo>
                    <a:pt x="8897" y="6224"/>
                    <a:pt x="8653" y="6255"/>
                    <a:pt x="8413" y="6320"/>
                  </a:cubicBezTo>
                  <a:lnTo>
                    <a:pt x="7719" y="5595"/>
                  </a:lnTo>
                  <a:lnTo>
                    <a:pt x="9578" y="3736"/>
                  </a:lnTo>
                  <a:lnTo>
                    <a:pt x="9799" y="3988"/>
                  </a:lnTo>
                  <a:cubicBezTo>
                    <a:pt x="9867" y="4056"/>
                    <a:pt x="9958" y="4089"/>
                    <a:pt x="10051" y="4089"/>
                  </a:cubicBezTo>
                  <a:cubicBezTo>
                    <a:pt x="10172" y="4089"/>
                    <a:pt x="10294" y="4032"/>
                    <a:pt x="10366" y="3925"/>
                  </a:cubicBezTo>
                  <a:lnTo>
                    <a:pt x="11815" y="1499"/>
                  </a:lnTo>
                  <a:cubicBezTo>
                    <a:pt x="11878" y="1373"/>
                    <a:pt x="11878" y="1184"/>
                    <a:pt x="11784" y="1090"/>
                  </a:cubicBezTo>
                  <a:lnTo>
                    <a:pt x="10775" y="82"/>
                  </a:lnTo>
                  <a:cubicBezTo>
                    <a:pt x="10723" y="30"/>
                    <a:pt x="10652" y="6"/>
                    <a:pt x="10573" y="6"/>
                  </a:cubicBezTo>
                  <a:cubicBezTo>
                    <a:pt x="10507" y="6"/>
                    <a:pt x="10437" y="22"/>
                    <a:pt x="10366" y="50"/>
                  </a:cubicBezTo>
                  <a:lnTo>
                    <a:pt x="7940" y="1499"/>
                  </a:lnTo>
                  <a:cubicBezTo>
                    <a:pt x="7751" y="1625"/>
                    <a:pt x="7719" y="1909"/>
                    <a:pt x="7877" y="2066"/>
                  </a:cubicBezTo>
                  <a:lnTo>
                    <a:pt x="8097" y="2287"/>
                  </a:lnTo>
                  <a:lnTo>
                    <a:pt x="6270" y="4146"/>
                  </a:lnTo>
                  <a:lnTo>
                    <a:pt x="5546" y="3421"/>
                  </a:lnTo>
                  <a:cubicBezTo>
                    <a:pt x="5798" y="2476"/>
                    <a:pt x="5546" y="1499"/>
                    <a:pt x="4852" y="806"/>
                  </a:cubicBezTo>
                  <a:cubicBezTo>
                    <a:pt x="4315" y="269"/>
                    <a:pt x="3615" y="1"/>
                    <a:pt x="2915" y="1"/>
                  </a:cubicBezTo>
                  <a:close/>
                </a:path>
              </a:pathLst>
            </a:custGeom>
            <a:solidFill>
              <a:srgbClr val="92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4"/>
            <p:cNvSpPr/>
            <p:nvPr/>
          </p:nvSpPr>
          <p:spPr>
            <a:xfrm>
              <a:off x="-31838650" y="2838200"/>
              <a:ext cx="70100" cy="68550"/>
            </a:xfrm>
            <a:custGeom>
              <a:avLst/>
              <a:gdLst/>
              <a:ahLst/>
              <a:cxnLst/>
              <a:rect l="l" t="t" r="r" b="b"/>
              <a:pathLst>
                <a:path w="2804" h="2742" extrusionOk="0">
                  <a:moveTo>
                    <a:pt x="2430" y="0"/>
                  </a:moveTo>
                  <a:cubicBezTo>
                    <a:pt x="2339" y="0"/>
                    <a:pt x="2253" y="32"/>
                    <a:pt x="2205" y="95"/>
                  </a:cubicBezTo>
                  <a:lnTo>
                    <a:pt x="95" y="2174"/>
                  </a:lnTo>
                  <a:cubicBezTo>
                    <a:pt x="0" y="2300"/>
                    <a:pt x="0" y="2521"/>
                    <a:pt x="95" y="2647"/>
                  </a:cubicBezTo>
                  <a:cubicBezTo>
                    <a:pt x="158" y="2710"/>
                    <a:pt x="236" y="2741"/>
                    <a:pt x="319" y="2741"/>
                  </a:cubicBezTo>
                  <a:cubicBezTo>
                    <a:pt x="402" y="2741"/>
                    <a:pt x="488" y="2710"/>
                    <a:pt x="567" y="2647"/>
                  </a:cubicBezTo>
                  <a:lnTo>
                    <a:pt x="2678" y="567"/>
                  </a:lnTo>
                  <a:cubicBezTo>
                    <a:pt x="2804" y="441"/>
                    <a:pt x="2804" y="221"/>
                    <a:pt x="2678" y="95"/>
                  </a:cubicBezTo>
                  <a:cubicBezTo>
                    <a:pt x="2615" y="32"/>
                    <a:pt x="2520" y="0"/>
                    <a:pt x="2430" y="0"/>
                  </a:cubicBezTo>
                  <a:close/>
                </a:path>
              </a:pathLst>
            </a:custGeom>
            <a:solidFill>
              <a:srgbClr val="92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8" name="Google Shape;1028;p24"/>
          <p:cNvSpPr/>
          <p:nvPr/>
        </p:nvSpPr>
        <p:spPr>
          <a:xfrm>
            <a:off x="4445413" y="1800611"/>
            <a:ext cx="253236" cy="233001"/>
          </a:xfrm>
          <a:custGeom>
            <a:avLst/>
            <a:gdLst/>
            <a:ahLst/>
            <a:cxnLst/>
            <a:rect l="l" t="t" r="r" b="b"/>
            <a:pathLst>
              <a:path w="11910" h="10957" extrusionOk="0">
                <a:moveTo>
                  <a:pt x="7325" y="654"/>
                </a:moveTo>
                <a:cubicBezTo>
                  <a:pt x="7412" y="654"/>
                  <a:pt x="7498" y="686"/>
                  <a:pt x="7561" y="749"/>
                </a:cubicBezTo>
                <a:lnTo>
                  <a:pt x="10995" y="4088"/>
                </a:lnTo>
                <a:cubicBezTo>
                  <a:pt x="11122" y="4246"/>
                  <a:pt x="11122" y="4466"/>
                  <a:pt x="10995" y="4592"/>
                </a:cubicBezTo>
                <a:lnTo>
                  <a:pt x="10082" y="5506"/>
                </a:lnTo>
                <a:lnTo>
                  <a:pt x="7404" y="2859"/>
                </a:lnTo>
                <a:cubicBezTo>
                  <a:pt x="7215" y="2670"/>
                  <a:pt x="6955" y="2576"/>
                  <a:pt x="6691" y="2576"/>
                </a:cubicBezTo>
                <a:cubicBezTo>
                  <a:pt x="6427" y="2576"/>
                  <a:pt x="6159" y="2670"/>
                  <a:pt x="5955" y="2859"/>
                </a:cubicBezTo>
                <a:lnTo>
                  <a:pt x="4978" y="3805"/>
                </a:lnTo>
                <a:cubicBezTo>
                  <a:pt x="4915" y="3868"/>
                  <a:pt x="4828" y="3899"/>
                  <a:pt x="4742" y="3899"/>
                </a:cubicBezTo>
                <a:cubicBezTo>
                  <a:pt x="4655" y="3899"/>
                  <a:pt x="4568" y="3868"/>
                  <a:pt x="4505" y="3805"/>
                </a:cubicBezTo>
                <a:cubicBezTo>
                  <a:pt x="4379" y="3679"/>
                  <a:pt x="4379" y="3458"/>
                  <a:pt x="4505" y="3332"/>
                </a:cubicBezTo>
                <a:lnTo>
                  <a:pt x="5955" y="1883"/>
                </a:lnTo>
                <a:lnTo>
                  <a:pt x="7089" y="749"/>
                </a:lnTo>
                <a:cubicBezTo>
                  <a:pt x="7152" y="686"/>
                  <a:pt x="7239" y="654"/>
                  <a:pt x="7325" y="654"/>
                </a:cubicBezTo>
                <a:close/>
                <a:moveTo>
                  <a:pt x="2808" y="5183"/>
                </a:moveTo>
                <a:cubicBezTo>
                  <a:pt x="2899" y="5183"/>
                  <a:pt x="2993" y="5207"/>
                  <a:pt x="3056" y="5254"/>
                </a:cubicBezTo>
                <a:cubicBezTo>
                  <a:pt x="3151" y="5380"/>
                  <a:pt x="3151" y="5632"/>
                  <a:pt x="3056" y="5726"/>
                </a:cubicBezTo>
                <a:lnTo>
                  <a:pt x="2048" y="6735"/>
                </a:lnTo>
                <a:cubicBezTo>
                  <a:pt x="2001" y="6782"/>
                  <a:pt x="1914" y="6805"/>
                  <a:pt x="1824" y="6805"/>
                </a:cubicBezTo>
                <a:cubicBezTo>
                  <a:pt x="1733" y="6805"/>
                  <a:pt x="1639" y="6782"/>
                  <a:pt x="1576" y="6735"/>
                </a:cubicBezTo>
                <a:cubicBezTo>
                  <a:pt x="1449" y="6609"/>
                  <a:pt x="1449" y="6357"/>
                  <a:pt x="1576" y="6262"/>
                </a:cubicBezTo>
                <a:lnTo>
                  <a:pt x="2584" y="5254"/>
                </a:lnTo>
                <a:cubicBezTo>
                  <a:pt x="2631" y="5207"/>
                  <a:pt x="2718" y="5183"/>
                  <a:pt x="2808" y="5183"/>
                </a:cubicBezTo>
                <a:close/>
                <a:moveTo>
                  <a:pt x="3785" y="6167"/>
                </a:moveTo>
                <a:cubicBezTo>
                  <a:pt x="3875" y="6167"/>
                  <a:pt x="3970" y="6199"/>
                  <a:pt x="4033" y="6262"/>
                </a:cubicBezTo>
                <a:cubicBezTo>
                  <a:pt x="4159" y="6357"/>
                  <a:pt x="4159" y="6609"/>
                  <a:pt x="4033" y="6735"/>
                </a:cubicBezTo>
                <a:lnTo>
                  <a:pt x="3056" y="7711"/>
                </a:lnTo>
                <a:cubicBezTo>
                  <a:pt x="2993" y="7774"/>
                  <a:pt x="2899" y="7806"/>
                  <a:pt x="2808" y="7806"/>
                </a:cubicBezTo>
                <a:cubicBezTo>
                  <a:pt x="2718" y="7806"/>
                  <a:pt x="2631" y="7774"/>
                  <a:pt x="2584" y="7711"/>
                </a:cubicBezTo>
                <a:cubicBezTo>
                  <a:pt x="2395" y="7554"/>
                  <a:pt x="2395" y="7365"/>
                  <a:pt x="2584" y="7239"/>
                </a:cubicBezTo>
                <a:lnTo>
                  <a:pt x="3560" y="6262"/>
                </a:lnTo>
                <a:cubicBezTo>
                  <a:pt x="3608" y="6199"/>
                  <a:pt x="3694" y="6167"/>
                  <a:pt x="3785" y="6167"/>
                </a:cubicBezTo>
                <a:close/>
                <a:moveTo>
                  <a:pt x="4730" y="7113"/>
                </a:moveTo>
                <a:cubicBezTo>
                  <a:pt x="4821" y="7113"/>
                  <a:pt x="4915" y="7144"/>
                  <a:pt x="4978" y="7207"/>
                </a:cubicBezTo>
                <a:cubicBezTo>
                  <a:pt x="5073" y="7302"/>
                  <a:pt x="5073" y="7554"/>
                  <a:pt x="4978" y="7680"/>
                </a:cubicBezTo>
                <a:lnTo>
                  <a:pt x="4001" y="8656"/>
                </a:lnTo>
                <a:cubicBezTo>
                  <a:pt x="3938" y="8719"/>
                  <a:pt x="3844" y="8751"/>
                  <a:pt x="3749" y="8751"/>
                </a:cubicBezTo>
                <a:cubicBezTo>
                  <a:pt x="3655" y="8751"/>
                  <a:pt x="3560" y="8719"/>
                  <a:pt x="3497" y="8656"/>
                </a:cubicBezTo>
                <a:cubicBezTo>
                  <a:pt x="3403" y="8530"/>
                  <a:pt x="3403" y="8310"/>
                  <a:pt x="3497" y="8184"/>
                </a:cubicBezTo>
                <a:lnTo>
                  <a:pt x="4505" y="7207"/>
                </a:lnTo>
                <a:cubicBezTo>
                  <a:pt x="4553" y="7144"/>
                  <a:pt x="4639" y="7113"/>
                  <a:pt x="4730" y="7113"/>
                </a:cubicBezTo>
                <a:close/>
                <a:moveTo>
                  <a:pt x="4100" y="969"/>
                </a:moveTo>
                <a:cubicBezTo>
                  <a:pt x="4190" y="969"/>
                  <a:pt x="4285" y="1001"/>
                  <a:pt x="4348" y="1064"/>
                </a:cubicBezTo>
                <a:lnTo>
                  <a:pt x="5041" y="1725"/>
                </a:lnTo>
                <a:lnTo>
                  <a:pt x="3938" y="2828"/>
                </a:lnTo>
                <a:cubicBezTo>
                  <a:pt x="3560" y="3206"/>
                  <a:pt x="3560" y="3899"/>
                  <a:pt x="3938" y="4277"/>
                </a:cubicBezTo>
                <a:cubicBezTo>
                  <a:pt x="4143" y="4482"/>
                  <a:pt x="4411" y="4584"/>
                  <a:pt x="4675" y="4584"/>
                </a:cubicBezTo>
                <a:cubicBezTo>
                  <a:pt x="4939" y="4584"/>
                  <a:pt x="5199" y="4482"/>
                  <a:pt x="5388" y="4277"/>
                </a:cubicBezTo>
                <a:lnTo>
                  <a:pt x="6396" y="3332"/>
                </a:lnTo>
                <a:cubicBezTo>
                  <a:pt x="6443" y="3269"/>
                  <a:pt x="6530" y="3238"/>
                  <a:pt x="6620" y="3238"/>
                </a:cubicBezTo>
                <a:cubicBezTo>
                  <a:pt x="6711" y="3238"/>
                  <a:pt x="6805" y="3269"/>
                  <a:pt x="6868" y="3332"/>
                </a:cubicBezTo>
                <a:lnTo>
                  <a:pt x="10334" y="6735"/>
                </a:lnTo>
                <a:cubicBezTo>
                  <a:pt x="10491" y="6829"/>
                  <a:pt x="10491" y="7113"/>
                  <a:pt x="10365" y="7239"/>
                </a:cubicBezTo>
                <a:cubicBezTo>
                  <a:pt x="10302" y="7302"/>
                  <a:pt x="10216" y="7333"/>
                  <a:pt x="10129" y="7333"/>
                </a:cubicBezTo>
                <a:cubicBezTo>
                  <a:pt x="10042" y="7333"/>
                  <a:pt x="9956" y="7302"/>
                  <a:pt x="9893" y="7239"/>
                </a:cubicBezTo>
                <a:lnTo>
                  <a:pt x="8444" y="5789"/>
                </a:lnTo>
                <a:cubicBezTo>
                  <a:pt x="8381" y="5726"/>
                  <a:pt x="8286" y="5695"/>
                  <a:pt x="8195" y="5695"/>
                </a:cubicBezTo>
                <a:cubicBezTo>
                  <a:pt x="8105" y="5695"/>
                  <a:pt x="8018" y="5726"/>
                  <a:pt x="7971" y="5789"/>
                </a:cubicBezTo>
                <a:cubicBezTo>
                  <a:pt x="7845" y="5884"/>
                  <a:pt x="7845" y="6136"/>
                  <a:pt x="7971" y="6262"/>
                </a:cubicBezTo>
                <a:lnTo>
                  <a:pt x="9420" y="7711"/>
                </a:lnTo>
                <a:cubicBezTo>
                  <a:pt x="9546" y="7837"/>
                  <a:pt x="9546" y="8058"/>
                  <a:pt x="9420" y="8184"/>
                </a:cubicBezTo>
                <a:cubicBezTo>
                  <a:pt x="9357" y="8247"/>
                  <a:pt x="9271" y="8278"/>
                  <a:pt x="9184" y="8278"/>
                </a:cubicBezTo>
                <a:cubicBezTo>
                  <a:pt x="9097" y="8278"/>
                  <a:pt x="9011" y="8247"/>
                  <a:pt x="8948" y="8184"/>
                </a:cubicBezTo>
                <a:lnTo>
                  <a:pt x="7498" y="6735"/>
                </a:lnTo>
                <a:cubicBezTo>
                  <a:pt x="7435" y="6672"/>
                  <a:pt x="7341" y="6640"/>
                  <a:pt x="7250" y="6640"/>
                </a:cubicBezTo>
                <a:cubicBezTo>
                  <a:pt x="7160" y="6640"/>
                  <a:pt x="7073" y="6672"/>
                  <a:pt x="7026" y="6735"/>
                </a:cubicBezTo>
                <a:cubicBezTo>
                  <a:pt x="6900" y="6829"/>
                  <a:pt x="6900" y="7081"/>
                  <a:pt x="7026" y="7176"/>
                </a:cubicBezTo>
                <a:lnTo>
                  <a:pt x="8475" y="8656"/>
                </a:lnTo>
                <a:cubicBezTo>
                  <a:pt x="8601" y="8751"/>
                  <a:pt x="8601" y="9003"/>
                  <a:pt x="8475" y="9129"/>
                </a:cubicBezTo>
                <a:cubicBezTo>
                  <a:pt x="8412" y="9176"/>
                  <a:pt x="8325" y="9200"/>
                  <a:pt x="8239" y="9200"/>
                </a:cubicBezTo>
                <a:cubicBezTo>
                  <a:pt x="8152" y="9200"/>
                  <a:pt x="8066" y="9176"/>
                  <a:pt x="8003" y="9129"/>
                </a:cubicBezTo>
                <a:lnTo>
                  <a:pt x="6459" y="7648"/>
                </a:lnTo>
                <a:cubicBezTo>
                  <a:pt x="6270" y="7459"/>
                  <a:pt x="6018" y="7396"/>
                  <a:pt x="5797" y="7396"/>
                </a:cubicBezTo>
                <a:cubicBezTo>
                  <a:pt x="5797" y="7144"/>
                  <a:pt x="5671" y="6924"/>
                  <a:pt x="5482" y="6735"/>
                </a:cubicBezTo>
                <a:cubicBezTo>
                  <a:pt x="5293" y="6514"/>
                  <a:pt x="5041" y="6451"/>
                  <a:pt x="4821" y="6388"/>
                </a:cubicBezTo>
                <a:cubicBezTo>
                  <a:pt x="4821" y="6167"/>
                  <a:pt x="4694" y="5947"/>
                  <a:pt x="4505" y="5726"/>
                </a:cubicBezTo>
                <a:cubicBezTo>
                  <a:pt x="4285" y="5537"/>
                  <a:pt x="4064" y="5474"/>
                  <a:pt x="3812" y="5411"/>
                </a:cubicBezTo>
                <a:cubicBezTo>
                  <a:pt x="3812" y="5191"/>
                  <a:pt x="3718" y="4939"/>
                  <a:pt x="3497" y="4750"/>
                </a:cubicBezTo>
                <a:cubicBezTo>
                  <a:pt x="3308" y="4561"/>
                  <a:pt x="3048" y="4466"/>
                  <a:pt x="2785" y="4466"/>
                </a:cubicBezTo>
                <a:cubicBezTo>
                  <a:pt x="2521" y="4466"/>
                  <a:pt x="2253" y="4561"/>
                  <a:pt x="2048" y="4750"/>
                </a:cubicBezTo>
                <a:lnTo>
                  <a:pt x="1544" y="5254"/>
                </a:lnTo>
                <a:lnTo>
                  <a:pt x="819" y="4561"/>
                </a:lnTo>
                <a:cubicBezTo>
                  <a:pt x="725" y="4435"/>
                  <a:pt x="725" y="4183"/>
                  <a:pt x="819" y="4088"/>
                </a:cubicBezTo>
                <a:lnTo>
                  <a:pt x="3875" y="1064"/>
                </a:lnTo>
                <a:cubicBezTo>
                  <a:pt x="3923" y="1001"/>
                  <a:pt x="4009" y="969"/>
                  <a:pt x="4100" y="969"/>
                </a:cubicBezTo>
                <a:close/>
                <a:moveTo>
                  <a:pt x="5718" y="8089"/>
                </a:moveTo>
                <a:cubicBezTo>
                  <a:pt x="5805" y="8089"/>
                  <a:pt x="5892" y="8121"/>
                  <a:pt x="5955" y="8184"/>
                </a:cubicBezTo>
                <a:cubicBezTo>
                  <a:pt x="6081" y="8310"/>
                  <a:pt x="6081" y="8530"/>
                  <a:pt x="5955" y="8656"/>
                </a:cubicBezTo>
                <a:lnTo>
                  <a:pt x="4978" y="9633"/>
                </a:lnTo>
                <a:cubicBezTo>
                  <a:pt x="4915" y="9696"/>
                  <a:pt x="4821" y="9728"/>
                  <a:pt x="4730" y="9728"/>
                </a:cubicBezTo>
                <a:cubicBezTo>
                  <a:pt x="4639" y="9728"/>
                  <a:pt x="4553" y="9696"/>
                  <a:pt x="4505" y="9633"/>
                </a:cubicBezTo>
                <a:cubicBezTo>
                  <a:pt x="4379" y="9507"/>
                  <a:pt x="4379" y="9286"/>
                  <a:pt x="4505" y="9160"/>
                </a:cubicBezTo>
                <a:lnTo>
                  <a:pt x="5482" y="8184"/>
                </a:lnTo>
                <a:cubicBezTo>
                  <a:pt x="5545" y="8121"/>
                  <a:pt x="5632" y="8089"/>
                  <a:pt x="5718" y="8089"/>
                </a:cubicBezTo>
                <a:close/>
                <a:moveTo>
                  <a:pt x="6616" y="8877"/>
                </a:moveTo>
                <a:lnTo>
                  <a:pt x="7467" y="9665"/>
                </a:lnTo>
                <a:cubicBezTo>
                  <a:pt x="7593" y="9759"/>
                  <a:pt x="7593" y="9980"/>
                  <a:pt x="7435" y="10106"/>
                </a:cubicBezTo>
                <a:cubicBezTo>
                  <a:pt x="7388" y="10169"/>
                  <a:pt x="7286" y="10200"/>
                  <a:pt x="7179" y="10200"/>
                </a:cubicBezTo>
                <a:cubicBezTo>
                  <a:pt x="7073" y="10200"/>
                  <a:pt x="6963" y="10169"/>
                  <a:pt x="6900" y="10106"/>
                </a:cubicBezTo>
                <a:lnTo>
                  <a:pt x="6207" y="9412"/>
                </a:lnTo>
                <a:lnTo>
                  <a:pt x="6427" y="9160"/>
                </a:lnTo>
                <a:cubicBezTo>
                  <a:pt x="6522" y="9097"/>
                  <a:pt x="6585" y="8971"/>
                  <a:pt x="6616" y="8877"/>
                </a:cubicBezTo>
                <a:close/>
                <a:moveTo>
                  <a:pt x="7309" y="0"/>
                </a:moveTo>
                <a:cubicBezTo>
                  <a:pt x="7042" y="0"/>
                  <a:pt x="6774" y="103"/>
                  <a:pt x="6585" y="308"/>
                </a:cubicBezTo>
                <a:lnTo>
                  <a:pt x="5608" y="1284"/>
                </a:lnTo>
                <a:lnTo>
                  <a:pt x="4852" y="560"/>
                </a:lnTo>
                <a:cubicBezTo>
                  <a:pt x="4656" y="394"/>
                  <a:pt x="4409" y="307"/>
                  <a:pt x="4163" y="307"/>
                </a:cubicBezTo>
                <a:cubicBezTo>
                  <a:pt x="3897" y="307"/>
                  <a:pt x="3631" y="409"/>
                  <a:pt x="3434" y="623"/>
                </a:cubicBezTo>
                <a:lnTo>
                  <a:pt x="410" y="3647"/>
                </a:lnTo>
                <a:cubicBezTo>
                  <a:pt x="0" y="4025"/>
                  <a:pt x="0" y="4718"/>
                  <a:pt x="410" y="5096"/>
                </a:cubicBezTo>
                <a:lnTo>
                  <a:pt x="1103" y="5821"/>
                </a:lnTo>
                <a:cubicBezTo>
                  <a:pt x="725" y="6199"/>
                  <a:pt x="725" y="6829"/>
                  <a:pt x="1103" y="7239"/>
                </a:cubicBezTo>
                <a:cubicBezTo>
                  <a:pt x="1292" y="7428"/>
                  <a:pt x="1544" y="7491"/>
                  <a:pt x="1765" y="7554"/>
                </a:cubicBezTo>
                <a:cubicBezTo>
                  <a:pt x="1765" y="7774"/>
                  <a:pt x="1891" y="8026"/>
                  <a:pt x="2080" y="8215"/>
                </a:cubicBezTo>
                <a:cubicBezTo>
                  <a:pt x="2300" y="8404"/>
                  <a:pt x="2521" y="8499"/>
                  <a:pt x="2773" y="8530"/>
                </a:cubicBezTo>
                <a:cubicBezTo>
                  <a:pt x="2773" y="8751"/>
                  <a:pt x="2867" y="9003"/>
                  <a:pt x="3088" y="9192"/>
                </a:cubicBezTo>
                <a:cubicBezTo>
                  <a:pt x="3277" y="9381"/>
                  <a:pt x="3497" y="9475"/>
                  <a:pt x="3749" y="9507"/>
                </a:cubicBezTo>
                <a:cubicBezTo>
                  <a:pt x="3749" y="9759"/>
                  <a:pt x="3875" y="9980"/>
                  <a:pt x="4064" y="10169"/>
                </a:cubicBezTo>
                <a:cubicBezTo>
                  <a:pt x="4253" y="10373"/>
                  <a:pt x="4521" y="10476"/>
                  <a:pt x="4789" y="10476"/>
                </a:cubicBezTo>
                <a:cubicBezTo>
                  <a:pt x="5057" y="10476"/>
                  <a:pt x="5325" y="10373"/>
                  <a:pt x="5514" y="10169"/>
                </a:cubicBezTo>
                <a:lnTo>
                  <a:pt x="5766" y="9948"/>
                </a:lnTo>
                <a:lnTo>
                  <a:pt x="6459" y="10673"/>
                </a:lnTo>
                <a:cubicBezTo>
                  <a:pt x="6664" y="10862"/>
                  <a:pt x="6939" y="10956"/>
                  <a:pt x="7219" y="10956"/>
                </a:cubicBezTo>
                <a:cubicBezTo>
                  <a:pt x="7498" y="10956"/>
                  <a:pt x="7782" y="10862"/>
                  <a:pt x="8003" y="10673"/>
                </a:cubicBezTo>
                <a:cubicBezTo>
                  <a:pt x="8192" y="10452"/>
                  <a:pt x="8286" y="10232"/>
                  <a:pt x="8318" y="9980"/>
                </a:cubicBezTo>
                <a:cubicBezTo>
                  <a:pt x="8538" y="9980"/>
                  <a:pt x="8790" y="9885"/>
                  <a:pt x="8979" y="9665"/>
                </a:cubicBezTo>
                <a:cubicBezTo>
                  <a:pt x="9168" y="9475"/>
                  <a:pt x="9263" y="9255"/>
                  <a:pt x="9294" y="9003"/>
                </a:cubicBezTo>
                <a:cubicBezTo>
                  <a:pt x="9546" y="9003"/>
                  <a:pt x="9767" y="8877"/>
                  <a:pt x="9956" y="8688"/>
                </a:cubicBezTo>
                <a:cubicBezTo>
                  <a:pt x="10176" y="8499"/>
                  <a:pt x="10239" y="8247"/>
                  <a:pt x="10271" y="8026"/>
                </a:cubicBezTo>
                <a:cubicBezTo>
                  <a:pt x="10523" y="8026"/>
                  <a:pt x="10743" y="7900"/>
                  <a:pt x="10964" y="7711"/>
                </a:cubicBezTo>
                <a:cubicBezTo>
                  <a:pt x="11342" y="7302"/>
                  <a:pt x="11342" y="6640"/>
                  <a:pt x="10964" y="6262"/>
                </a:cubicBezTo>
                <a:lnTo>
                  <a:pt x="10680" y="5978"/>
                </a:lnTo>
                <a:lnTo>
                  <a:pt x="11594" y="5065"/>
                </a:lnTo>
                <a:cubicBezTo>
                  <a:pt x="11909" y="4687"/>
                  <a:pt x="11909" y="4057"/>
                  <a:pt x="11468" y="3647"/>
                </a:cubicBezTo>
                <a:lnTo>
                  <a:pt x="8034" y="308"/>
                </a:lnTo>
                <a:cubicBezTo>
                  <a:pt x="7845" y="103"/>
                  <a:pt x="7577" y="0"/>
                  <a:pt x="7309" y="0"/>
                </a:cubicBezTo>
                <a:close/>
              </a:path>
            </a:pathLst>
          </a:custGeom>
          <a:solidFill>
            <a:srgbClr val="92A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9" name="Google Shape;1029;p24"/>
          <p:cNvGrpSpPr/>
          <p:nvPr/>
        </p:nvGrpSpPr>
        <p:grpSpPr>
          <a:xfrm>
            <a:off x="4445381" y="3223483"/>
            <a:ext cx="253232" cy="251871"/>
            <a:chOff x="-3854375" y="2046625"/>
            <a:chExt cx="293025" cy="291450"/>
          </a:xfrm>
        </p:grpSpPr>
        <p:sp>
          <p:nvSpPr>
            <p:cNvPr id="1030" name="Google Shape;1030;p24"/>
            <p:cNvSpPr/>
            <p:nvPr/>
          </p:nvSpPr>
          <p:spPr>
            <a:xfrm>
              <a:off x="-3854375" y="20466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solidFill>
              <a:srgbClr val="92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-3714975" y="2080500"/>
              <a:ext cx="103200" cy="119750"/>
            </a:xfrm>
            <a:custGeom>
              <a:avLst/>
              <a:gdLst/>
              <a:ahLst/>
              <a:cxnLst/>
              <a:rect l="l" t="t" r="r" b="b"/>
              <a:pathLst>
                <a:path w="4128" h="4790" extrusionOk="0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solidFill>
              <a:srgbClr val="92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10dbcd113d2_1_1953"/>
          <p:cNvSpPr txBox="1">
            <a:spLocks noGrp="1"/>
          </p:cNvSpPr>
          <p:nvPr>
            <p:ph type="title"/>
          </p:nvPr>
        </p:nvSpPr>
        <p:spPr>
          <a:xfrm>
            <a:off x="412075" y="1256307"/>
            <a:ext cx="8319900" cy="6679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Paldies</a:t>
            </a:r>
            <a:r>
              <a:rPr lang="en-US" dirty="0"/>
              <a:t>!</a:t>
            </a:r>
            <a:endParaRPr dirty="0"/>
          </a:p>
        </p:txBody>
      </p:sp>
      <p:pic>
        <p:nvPicPr>
          <p:cNvPr id="1067" name="Google Shape;1067;g10dbcd113d2_1_195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373" y="3753015"/>
            <a:ext cx="919476" cy="8568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E09F5E-E7D0-4E36-A1BE-A52223E96904}"/>
              </a:ext>
            </a:extLst>
          </p:cNvPr>
          <p:cNvSpPr txBox="1"/>
          <p:nvPr/>
        </p:nvSpPr>
        <p:spPr>
          <a:xfrm>
            <a:off x="2286000" y="2310637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hlinkClick r:id="rId4"/>
              </a:rPr>
              <a:t>www.mezinieki.lv</a:t>
            </a:r>
            <a:r>
              <a:rPr lang="lv-LV" dirty="0"/>
              <a:t> </a:t>
            </a:r>
          </a:p>
          <a:p>
            <a:r>
              <a:rPr lang="lv-LV" dirty="0">
                <a:hlinkClick r:id="rId5"/>
              </a:rPr>
              <a:t>mezinieku.apkaime@gmail.com</a:t>
            </a:r>
            <a:endParaRPr lang="lv-LV" dirty="0"/>
          </a:p>
          <a:p>
            <a:endParaRPr lang="lv-LV" dirty="0"/>
          </a:p>
          <a:p>
            <a:r>
              <a:rPr lang="lv-LV" dirty="0"/>
              <a:t>Inese Kukle </a:t>
            </a:r>
          </a:p>
          <a:p>
            <a:r>
              <a:rPr lang="lv-LV" dirty="0"/>
              <a:t>29119797; inesekukle@inbox.lv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"/>
          <p:cNvSpPr txBox="1">
            <a:spLocks noGrp="1"/>
          </p:cNvSpPr>
          <p:nvPr>
            <p:ph type="subTitle" idx="1"/>
          </p:nvPr>
        </p:nvSpPr>
        <p:spPr>
          <a:xfrm>
            <a:off x="1589375" y="2314150"/>
            <a:ext cx="3274800" cy="15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1600" dirty="0">
                <a:solidFill>
                  <a:srgbClr val="92A08C"/>
                </a:solidFill>
                <a:latin typeface="Oswald"/>
                <a:ea typeface="Oswald"/>
                <a:cs typeface="Oswald"/>
                <a:sym typeface="Oswald"/>
              </a:rPr>
              <a:t>PAVEIKT TO</a:t>
            </a:r>
            <a:r>
              <a:rPr lang="en-US" sz="1600" dirty="0">
                <a:solidFill>
                  <a:srgbClr val="92A08C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 sz="1600" dirty="0">
              <a:solidFill>
                <a:srgbClr val="92A08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lv-LV" sz="1400" dirty="0">
                <a:solidFill>
                  <a:srgbClr val="000000"/>
                </a:solidFill>
                <a:sym typeface="Arial"/>
              </a:rPr>
              <a:t>Gudri izmantojot esošos resursus,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lv-LV" sz="1400" dirty="0">
                <a:solidFill>
                  <a:srgbClr val="000000"/>
                </a:solidFill>
                <a:sym typeface="Arial"/>
              </a:rPr>
              <a:t>Savstarpēji sadarbojoties,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lv-LV" sz="1400" dirty="0">
                <a:solidFill>
                  <a:srgbClr val="000000"/>
                </a:solidFill>
                <a:sym typeface="Arial"/>
              </a:rPr>
              <a:t>Darbojoties vienotu mērķu virzienā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lv-LV" sz="1400" dirty="0">
                <a:solidFill>
                  <a:srgbClr val="000000"/>
                </a:solidFill>
                <a:sym typeface="Arial"/>
              </a:rPr>
              <a:t>Aktīvi un atbildīgi iesaistoties</a:t>
            </a:r>
            <a:endParaRPr sz="14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01" name="Google Shape;301;p7"/>
          <p:cNvSpPr txBox="1">
            <a:spLocks noGrp="1"/>
          </p:cNvSpPr>
          <p:nvPr>
            <p:ph type="title"/>
          </p:nvPr>
        </p:nvSpPr>
        <p:spPr>
          <a:xfrm>
            <a:off x="910225" y="472925"/>
            <a:ext cx="55491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lv-LV" sz="3800" dirty="0"/>
              <a:t>Mežinieku kopienas mērķis:</a:t>
            </a:r>
            <a:endParaRPr sz="3800" dirty="0"/>
          </a:p>
        </p:txBody>
      </p:sp>
      <p:grpSp>
        <p:nvGrpSpPr>
          <p:cNvPr id="302" name="Google Shape;302;p7"/>
          <p:cNvGrpSpPr/>
          <p:nvPr/>
        </p:nvGrpSpPr>
        <p:grpSpPr>
          <a:xfrm>
            <a:off x="4864164" y="2175384"/>
            <a:ext cx="445544" cy="445592"/>
            <a:chOff x="899850" y="4992125"/>
            <a:chExt cx="481825" cy="481825"/>
          </a:xfrm>
        </p:grpSpPr>
        <p:sp>
          <p:nvSpPr>
            <p:cNvPr id="303" name="Google Shape;303;p7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3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3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accent3"/>
                </a:solidFill>
              </a:endParaRPr>
            </a:p>
          </p:txBody>
        </p:sp>
      </p:grpSp>
      <p:grpSp>
        <p:nvGrpSpPr>
          <p:cNvPr id="306" name="Google Shape;306;p7"/>
          <p:cNvGrpSpPr/>
          <p:nvPr/>
        </p:nvGrpSpPr>
        <p:grpSpPr>
          <a:xfrm>
            <a:off x="1042427" y="2175381"/>
            <a:ext cx="445544" cy="445592"/>
            <a:chOff x="1492675" y="4992125"/>
            <a:chExt cx="481825" cy="481825"/>
          </a:xfrm>
        </p:grpSpPr>
        <p:sp>
          <p:nvSpPr>
            <p:cNvPr id="307" name="Google Shape;307;p7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92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92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309" name="Google Shape;309;p7"/>
          <p:cNvSpPr txBox="1"/>
          <p:nvPr/>
        </p:nvSpPr>
        <p:spPr>
          <a:xfrm>
            <a:off x="1487971" y="1259946"/>
            <a:ext cx="4926000" cy="83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1600" dirty="0">
                <a:latin typeface="Roboto Slab"/>
                <a:ea typeface="Roboto Slab"/>
                <a:cs typeface="Roboto Slab"/>
                <a:sym typeface="Roboto Slab"/>
              </a:rPr>
              <a:t>Radīt labvēlīgu, drošu un pievilcīgu visi, kur dzīvot un saimniekot</a:t>
            </a:r>
            <a:endParaRPr sz="16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0" name="Google Shape;310;p7"/>
          <p:cNvSpPr txBox="1"/>
          <p:nvPr/>
        </p:nvSpPr>
        <p:spPr>
          <a:xfrm>
            <a:off x="5396050" y="2230450"/>
            <a:ext cx="3000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ATRISINĀT</a:t>
            </a:r>
            <a:r>
              <a:rPr lang="en-US" dirty="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 dirty="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200"/>
              <a:buFont typeface="Roboto Slab"/>
              <a:buChar char="●"/>
            </a:pPr>
            <a:r>
              <a:rPr lang="lv-LV" dirty="0">
                <a:latin typeface="Roboto Slab"/>
                <a:ea typeface="Roboto Slab"/>
                <a:sym typeface="Roboto Slab"/>
              </a:rPr>
              <a:t>Trūkstošo </a:t>
            </a:r>
            <a:r>
              <a:rPr lang="en-US" dirty="0" err="1">
                <a:latin typeface="Roboto Slab"/>
                <a:ea typeface="Roboto Slab"/>
                <a:sym typeface="Roboto Slab"/>
              </a:rPr>
              <a:t>resursu</a:t>
            </a:r>
            <a:r>
              <a:rPr lang="lv-LV" dirty="0">
                <a:latin typeface="Roboto Slab"/>
                <a:ea typeface="Roboto Slab"/>
                <a:sym typeface="Roboto Slab"/>
              </a:rPr>
              <a:t> problēmu</a:t>
            </a:r>
            <a:r>
              <a:rPr lang="en-US" dirty="0">
                <a:latin typeface="Roboto Slab"/>
                <a:ea typeface="Roboto Slab"/>
                <a:sym typeface="Roboto Slab"/>
              </a:rPr>
              <a:t>,</a:t>
            </a:r>
            <a:endParaRPr dirty="0">
              <a:latin typeface="Roboto Slab"/>
              <a:ea typeface="Roboto Slab"/>
              <a:sym typeface="Roboto Slab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200"/>
              <a:buFont typeface="Roboto Slab"/>
              <a:buChar char="●"/>
            </a:pPr>
            <a:r>
              <a:rPr lang="lv-LV" dirty="0">
                <a:latin typeface="Roboto Slab"/>
                <a:ea typeface="Roboto Slab"/>
                <a:sym typeface="Roboto Slab"/>
              </a:rPr>
              <a:t>Nepietiekamo </a:t>
            </a:r>
            <a:r>
              <a:rPr lang="en-US" dirty="0" err="1">
                <a:latin typeface="Roboto Slab"/>
                <a:ea typeface="Roboto Slab"/>
                <a:sym typeface="Roboto Slab"/>
              </a:rPr>
              <a:t>zināšan</a:t>
            </a:r>
            <a:r>
              <a:rPr lang="lv-LV" dirty="0">
                <a:latin typeface="Roboto Slab"/>
                <a:ea typeface="Roboto Slab"/>
                <a:sym typeface="Roboto Slab"/>
              </a:rPr>
              <a:t>u jautājumu</a:t>
            </a:r>
            <a:endParaRPr dirty="0">
              <a:latin typeface="Roboto Slab"/>
              <a:ea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dbcd113d2_1_743"/>
          <p:cNvSpPr txBox="1">
            <a:spLocks noGrp="1"/>
          </p:cNvSpPr>
          <p:nvPr>
            <p:ph type="title"/>
          </p:nvPr>
        </p:nvSpPr>
        <p:spPr>
          <a:xfrm>
            <a:off x="696500" y="749475"/>
            <a:ext cx="7816200" cy="1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dirty="0"/>
              <a:t>KOPIENAS </a:t>
            </a:r>
            <a:r>
              <a:rPr lang="lv-LV" sz="3800" dirty="0"/>
              <a:t>Stūrakmeņi</a:t>
            </a:r>
            <a:r>
              <a:rPr lang="en-US" sz="3800" dirty="0"/>
              <a:t> </a:t>
            </a:r>
            <a:endParaRPr sz="3200" dirty="0"/>
          </a:p>
        </p:txBody>
      </p:sp>
      <p:sp>
        <p:nvSpPr>
          <p:cNvPr id="254" name="Google Shape;254;g10dbcd113d2_1_743"/>
          <p:cNvSpPr txBox="1">
            <a:spLocks noGrp="1"/>
          </p:cNvSpPr>
          <p:nvPr>
            <p:ph type="subTitle" idx="1"/>
          </p:nvPr>
        </p:nvSpPr>
        <p:spPr>
          <a:xfrm>
            <a:off x="1823350" y="1367624"/>
            <a:ext cx="5213554" cy="489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b="1" dirty="0"/>
              <a:t>jeb neiztrūkstoši komponenti</a:t>
            </a:r>
            <a:endParaRPr sz="1800" b="1" dirty="0"/>
          </a:p>
        </p:txBody>
      </p:sp>
      <p:sp>
        <p:nvSpPr>
          <p:cNvPr id="4" name="Ovāls 3">
            <a:extLst>
              <a:ext uri="{FF2B5EF4-FFF2-40B4-BE49-F238E27FC236}">
                <a16:creationId xmlns:a16="http://schemas.microsoft.com/office/drawing/2014/main" id="{B0F3470E-3257-4DC5-828B-CD4D251731CA}"/>
              </a:ext>
            </a:extLst>
          </p:cNvPr>
          <p:cNvSpPr/>
          <p:nvPr/>
        </p:nvSpPr>
        <p:spPr>
          <a:xfrm>
            <a:off x="2157305" y="2094951"/>
            <a:ext cx="2480807" cy="14758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FIZISKA VIETA</a:t>
            </a:r>
          </a:p>
        </p:txBody>
      </p:sp>
      <p:sp>
        <p:nvSpPr>
          <p:cNvPr id="5" name="Ovāls 4">
            <a:extLst>
              <a:ext uri="{FF2B5EF4-FFF2-40B4-BE49-F238E27FC236}">
                <a16:creationId xmlns:a16="http://schemas.microsoft.com/office/drawing/2014/main" id="{1C741F1C-6846-429D-9521-497B9B91C38F}"/>
              </a:ext>
            </a:extLst>
          </p:cNvPr>
          <p:cNvSpPr/>
          <p:nvPr/>
        </p:nvSpPr>
        <p:spPr>
          <a:xfrm>
            <a:off x="4120100" y="2200506"/>
            <a:ext cx="2480807" cy="147589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RADĪTA VIDE SADARBĪBAI</a:t>
            </a:r>
          </a:p>
        </p:txBody>
      </p:sp>
      <p:sp>
        <p:nvSpPr>
          <p:cNvPr id="6" name="Ovāls 5">
            <a:extLst>
              <a:ext uri="{FF2B5EF4-FFF2-40B4-BE49-F238E27FC236}">
                <a16:creationId xmlns:a16="http://schemas.microsoft.com/office/drawing/2014/main" id="{E846CD76-8333-43DE-95CE-380FB2C956EE}"/>
              </a:ext>
            </a:extLst>
          </p:cNvPr>
          <p:cNvSpPr/>
          <p:nvPr/>
        </p:nvSpPr>
        <p:spPr>
          <a:xfrm>
            <a:off x="3106897" y="3210462"/>
            <a:ext cx="2480807" cy="14758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AKTĪVA, ATVĒRTA SABIEDRĪBA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"/>
          <p:cNvSpPr txBox="1">
            <a:spLocks noGrp="1"/>
          </p:cNvSpPr>
          <p:nvPr>
            <p:ph type="title"/>
          </p:nvPr>
        </p:nvSpPr>
        <p:spPr>
          <a:xfrm>
            <a:off x="412075" y="400024"/>
            <a:ext cx="83199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US" sz="3800" dirty="0" err="1"/>
              <a:t>Mežinieku</a:t>
            </a:r>
            <a:r>
              <a:rPr lang="en-US" sz="3800" dirty="0"/>
              <a:t> </a:t>
            </a:r>
            <a:r>
              <a:rPr lang="en-US" sz="3800" dirty="0" err="1"/>
              <a:t>kopiena</a:t>
            </a:r>
            <a:r>
              <a:rPr lang="en-US" sz="3800" dirty="0"/>
              <a:t>: </a:t>
            </a:r>
            <a:r>
              <a:rPr lang="en-US" sz="3800" dirty="0" err="1"/>
              <a:t>teritorija</a:t>
            </a:r>
            <a:r>
              <a:rPr lang="en-US" sz="3800" dirty="0"/>
              <a:t>, </a:t>
            </a:r>
            <a:r>
              <a:rPr lang="en-US" sz="3800" dirty="0" err="1"/>
              <a:t>iedzīvotāji</a:t>
            </a:r>
            <a:r>
              <a:rPr lang="en-US" sz="3800" dirty="0"/>
              <a:t> </a:t>
            </a:r>
            <a:endParaRPr sz="3800" dirty="0"/>
          </a:p>
        </p:txBody>
      </p:sp>
      <p:sp>
        <p:nvSpPr>
          <p:cNvPr id="247" name="Google Shape;247;p3"/>
          <p:cNvSpPr txBox="1">
            <a:spLocks noGrp="1"/>
          </p:cNvSpPr>
          <p:nvPr>
            <p:ph type="subTitle" idx="1"/>
          </p:nvPr>
        </p:nvSpPr>
        <p:spPr>
          <a:xfrm>
            <a:off x="708025" y="1890275"/>
            <a:ext cx="4386600" cy="26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600" dirty="0"/>
              <a:t>45 km</a:t>
            </a:r>
            <a:r>
              <a:rPr lang="en-US" sz="1600" baseline="30000" dirty="0"/>
              <a:t>2 </a:t>
            </a:r>
            <a:r>
              <a:rPr lang="en-US" sz="1600" dirty="0" err="1"/>
              <a:t>Ķekavas</a:t>
            </a:r>
            <a:r>
              <a:rPr lang="en-US" sz="1600" dirty="0"/>
              <a:t> </a:t>
            </a:r>
            <a:r>
              <a:rPr lang="en-US" sz="1600" dirty="0" err="1"/>
              <a:t>novada</a:t>
            </a:r>
            <a:r>
              <a:rPr lang="en-US" sz="1600" dirty="0"/>
              <a:t> R </a:t>
            </a:r>
            <a:r>
              <a:rPr lang="en-US" sz="1600" dirty="0" err="1"/>
              <a:t>daļā</a:t>
            </a:r>
            <a:endParaRPr sz="16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600" dirty="0" err="1"/>
              <a:t>tuvu</a:t>
            </a:r>
            <a:r>
              <a:rPr lang="en-US" sz="1600" dirty="0"/>
              <a:t> </a:t>
            </a:r>
            <a:r>
              <a:rPr lang="en-US" sz="1600" dirty="0" err="1"/>
              <a:t>Rīgai</a:t>
            </a:r>
            <a:r>
              <a:rPr lang="en-US" sz="1600" dirty="0"/>
              <a:t>, </a:t>
            </a:r>
            <a:r>
              <a:rPr lang="en-US" sz="1600" dirty="0" err="1"/>
              <a:t>taču</a:t>
            </a:r>
            <a:r>
              <a:rPr lang="en-US" sz="1600" dirty="0"/>
              <a:t> </a:t>
            </a:r>
            <a:r>
              <a:rPr lang="en-US" sz="1600" dirty="0" err="1"/>
              <a:t>reti</a:t>
            </a:r>
            <a:r>
              <a:rPr lang="en-US" sz="1600" dirty="0"/>
              <a:t> </a:t>
            </a:r>
            <a:r>
              <a:rPr lang="en-US" sz="1600" dirty="0" err="1"/>
              <a:t>apdzīvota</a:t>
            </a:r>
            <a:r>
              <a:rPr lang="en-US" sz="1600" dirty="0"/>
              <a:t>, </a:t>
            </a:r>
            <a:r>
              <a:rPr lang="en-US" sz="1600" dirty="0" err="1"/>
              <a:t>ar</a:t>
            </a:r>
            <a:r>
              <a:rPr lang="en-US" sz="1600" dirty="0"/>
              <a:t> </a:t>
            </a:r>
            <a:r>
              <a:rPr lang="en-US" sz="1600" dirty="0" err="1"/>
              <a:t>saglabājušos</a:t>
            </a:r>
            <a:r>
              <a:rPr lang="en-US" sz="1600" dirty="0"/>
              <a:t> </a:t>
            </a:r>
            <a:r>
              <a:rPr lang="en-US" sz="1600" dirty="0" err="1"/>
              <a:t>viensētu</a:t>
            </a:r>
            <a:r>
              <a:rPr lang="en-US" sz="1600" dirty="0"/>
              <a:t> </a:t>
            </a:r>
            <a:r>
              <a:rPr lang="en-US" sz="1600" dirty="0" err="1"/>
              <a:t>apdzīvojumu</a:t>
            </a:r>
            <a:endParaRPr sz="16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600" dirty="0" err="1"/>
              <a:t>kopējais</a:t>
            </a:r>
            <a:r>
              <a:rPr lang="en-US" sz="1600" dirty="0"/>
              <a:t> </a:t>
            </a:r>
            <a:r>
              <a:rPr lang="en-US" sz="1600" dirty="0" err="1"/>
              <a:t>deklarēto</a:t>
            </a:r>
            <a:r>
              <a:rPr lang="en-US" sz="1600" dirty="0"/>
              <a:t> </a:t>
            </a:r>
            <a:r>
              <a:rPr lang="en-US" sz="1600" dirty="0" err="1"/>
              <a:t>iedzīvotāju</a:t>
            </a:r>
            <a:r>
              <a:rPr lang="en-US" sz="1600" dirty="0"/>
              <a:t> </a:t>
            </a:r>
            <a:r>
              <a:rPr lang="en-US" sz="1600" dirty="0" err="1"/>
              <a:t>skaits</a:t>
            </a:r>
            <a:r>
              <a:rPr lang="en-US" sz="1600" dirty="0"/>
              <a:t> - 406</a:t>
            </a:r>
            <a:endParaRPr sz="16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600" dirty="0" err="1"/>
              <a:t>salīdzinoši</a:t>
            </a:r>
            <a:r>
              <a:rPr lang="en-US" sz="1600" dirty="0"/>
              <a:t> </a:t>
            </a:r>
            <a:r>
              <a:rPr lang="en-US" sz="1600" dirty="0" err="1"/>
              <a:t>dabiska</a:t>
            </a:r>
            <a:r>
              <a:rPr lang="en-US" sz="1600" dirty="0"/>
              <a:t>, </a:t>
            </a:r>
            <a:r>
              <a:rPr lang="en-US" sz="1600" dirty="0" err="1"/>
              <a:t>mežaina</a:t>
            </a:r>
            <a:r>
              <a:rPr lang="en-US" sz="1600" dirty="0"/>
              <a:t> </a:t>
            </a:r>
            <a:r>
              <a:rPr lang="en-US" sz="1600" dirty="0" err="1"/>
              <a:t>teritorija</a:t>
            </a:r>
            <a:endParaRPr sz="16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600" dirty="0" err="1"/>
              <a:t>nosaukums</a:t>
            </a:r>
            <a:r>
              <a:rPr lang="en-US" sz="1600" dirty="0"/>
              <a:t> no 18.gs. </a:t>
            </a:r>
            <a:r>
              <a:rPr lang="en-US" sz="1600" dirty="0" err="1"/>
              <a:t>saistīts</a:t>
            </a:r>
            <a:r>
              <a:rPr lang="en-US" sz="1600" dirty="0"/>
              <a:t> </a:t>
            </a:r>
            <a:r>
              <a:rPr lang="en-US" sz="1600" dirty="0" err="1"/>
              <a:t>ar</a:t>
            </a:r>
            <a:r>
              <a:rPr lang="en-US" sz="1600" dirty="0"/>
              <a:t> </a:t>
            </a:r>
            <a:r>
              <a:rPr lang="en-US" sz="1600" dirty="0" err="1"/>
              <a:t>nodarbošanos</a:t>
            </a:r>
            <a:endParaRPr sz="1600" dirty="0">
              <a:solidFill>
                <a:srgbClr val="404040"/>
              </a:solidFill>
            </a:endParaRPr>
          </a:p>
          <a:p>
            <a:pPr marL="45720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sz="2000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pic>
        <p:nvPicPr>
          <p:cNvPr id="248" name="Google Shape;2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4515" y="1613647"/>
            <a:ext cx="3897086" cy="3121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"/>
          <p:cNvSpPr txBox="1">
            <a:spLocks noGrp="1"/>
          </p:cNvSpPr>
          <p:nvPr>
            <p:ph type="title" idx="5"/>
          </p:nvPr>
        </p:nvSpPr>
        <p:spPr>
          <a:xfrm>
            <a:off x="6013975" y="1892025"/>
            <a:ext cx="27708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600"/>
              <a:t>2020</a:t>
            </a:r>
            <a:endParaRPr sz="3600"/>
          </a:p>
        </p:txBody>
      </p:sp>
      <p:sp>
        <p:nvSpPr>
          <p:cNvPr id="260" name="Google Shape;260;p5"/>
          <p:cNvSpPr txBox="1">
            <a:spLocks noGrp="1"/>
          </p:cNvSpPr>
          <p:nvPr>
            <p:ph type="subTitle" idx="1"/>
          </p:nvPr>
        </p:nvSpPr>
        <p:spPr>
          <a:xfrm>
            <a:off x="869775" y="3551600"/>
            <a:ext cx="18300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pirmās iedzīvotāju aktivitātes Mellupu Sociālajā mājā</a:t>
            </a:r>
            <a:r>
              <a:rPr lang="en-US" b="1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2"/>
          </p:nvPr>
        </p:nvSpPr>
        <p:spPr>
          <a:xfrm>
            <a:off x="3813250" y="3551600"/>
            <a:ext cx="176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pirmā iedzīvotāju kopsapulce </a:t>
            </a:r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3"/>
          </p:nvPr>
        </p:nvSpPr>
        <p:spPr>
          <a:xfrm>
            <a:off x="6246450" y="3551600"/>
            <a:ext cx="23661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biedrības reorganizācija, fondu piesaiste kapacitātes stiprināšanai</a:t>
            </a:r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title"/>
          </p:nvPr>
        </p:nvSpPr>
        <p:spPr>
          <a:xfrm>
            <a:off x="1301650" y="452396"/>
            <a:ext cx="6788400" cy="8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800">
                <a:solidFill>
                  <a:srgbClr val="525252"/>
                </a:solidFill>
              </a:rPr>
              <a:t>Kopienas formēšanās etapi</a:t>
            </a:r>
            <a:endParaRPr sz="3800">
              <a:solidFill>
                <a:srgbClr val="525252"/>
              </a:solidFill>
            </a:endParaRPr>
          </a:p>
        </p:txBody>
      </p:sp>
      <p:sp>
        <p:nvSpPr>
          <p:cNvPr id="264" name="Google Shape;264;p5"/>
          <p:cNvSpPr txBox="1">
            <a:spLocks noGrp="1"/>
          </p:cNvSpPr>
          <p:nvPr>
            <p:ph type="title" idx="4"/>
          </p:nvPr>
        </p:nvSpPr>
        <p:spPr>
          <a:xfrm>
            <a:off x="2924900" y="1892025"/>
            <a:ext cx="34677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600"/>
              <a:t>2017</a:t>
            </a:r>
            <a:endParaRPr sz="3600"/>
          </a:p>
        </p:txBody>
      </p:sp>
      <p:sp>
        <p:nvSpPr>
          <p:cNvPr id="265" name="Google Shape;265;p5"/>
          <p:cNvSpPr txBox="1">
            <a:spLocks noGrp="1"/>
          </p:cNvSpPr>
          <p:nvPr>
            <p:ph type="title" idx="4"/>
          </p:nvPr>
        </p:nvSpPr>
        <p:spPr>
          <a:xfrm>
            <a:off x="640325" y="1892025"/>
            <a:ext cx="21999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600"/>
              <a:t>2013</a:t>
            </a:r>
            <a:endParaRPr sz="3600"/>
          </a:p>
        </p:txBody>
      </p:sp>
      <p:cxnSp>
        <p:nvCxnSpPr>
          <p:cNvPr id="266" name="Google Shape;266;p5"/>
          <p:cNvCxnSpPr/>
          <p:nvPr/>
        </p:nvCxnSpPr>
        <p:spPr>
          <a:xfrm>
            <a:off x="452375" y="3003500"/>
            <a:ext cx="81873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7" name="Google Shape;267;p5"/>
          <p:cNvSpPr/>
          <p:nvPr/>
        </p:nvSpPr>
        <p:spPr>
          <a:xfrm>
            <a:off x="1631525" y="2954000"/>
            <a:ext cx="99000" cy="9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4646350" y="2954000"/>
            <a:ext cx="99000" cy="9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5"/>
          <p:cNvSpPr/>
          <p:nvPr/>
        </p:nvSpPr>
        <p:spPr>
          <a:xfrm>
            <a:off x="7349875" y="2954000"/>
            <a:ext cx="99000" cy="9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582545" y="368878"/>
            <a:ext cx="8319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lv-LV" sz="2800" dirty="0"/>
              <a:t>Vidi veidojošas</a:t>
            </a:r>
            <a:r>
              <a:rPr lang="en-US" sz="2800" dirty="0"/>
              <a:t> </a:t>
            </a:r>
            <a:r>
              <a:rPr lang="en-US" sz="2800" dirty="0" err="1"/>
              <a:t>aktivitātes</a:t>
            </a:r>
            <a:endParaRPr sz="2800" dirty="0"/>
          </a:p>
        </p:txBody>
      </p:sp>
      <p:sp>
        <p:nvSpPr>
          <p:cNvPr id="377" name="Google Shape;377;p9"/>
          <p:cNvSpPr/>
          <p:nvPr/>
        </p:nvSpPr>
        <p:spPr>
          <a:xfrm>
            <a:off x="600693" y="1367885"/>
            <a:ext cx="1284584" cy="1418418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>
            <a:off x="2599750" y="1355882"/>
            <a:ext cx="1281327" cy="1418418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rgbClr val="F0E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>
            <a:off x="2645538" y="3400639"/>
            <a:ext cx="1284856" cy="1418418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2367" y="0"/>
                </a:moveTo>
                <a:lnTo>
                  <a:pt x="2059" y="469"/>
                </a:lnTo>
                <a:lnTo>
                  <a:pt x="346" y="469"/>
                </a:lnTo>
                <a:cubicBezTo>
                  <a:pt x="161" y="469"/>
                  <a:pt x="1" y="616"/>
                  <a:pt x="1" y="801"/>
                </a:cubicBezTo>
                <a:lnTo>
                  <a:pt x="1" y="4892"/>
                </a:lnTo>
                <a:cubicBezTo>
                  <a:pt x="1" y="5077"/>
                  <a:pt x="161" y="5225"/>
                  <a:pt x="346" y="5225"/>
                </a:cubicBezTo>
                <a:lnTo>
                  <a:pt x="4400" y="5225"/>
                </a:lnTo>
                <a:cubicBezTo>
                  <a:pt x="4584" y="5225"/>
                  <a:pt x="4732" y="5077"/>
                  <a:pt x="4732" y="4892"/>
                </a:cubicBezTo>
                <a:lnTo>
                  <a:pt x="4732" y="801"/>
                </a:lnTo>
                <a:cubicBezTo>
                  <a:pt x="4732" y="616"/>
                  <a:pt x="4584" y="469"/>
                  <a:pt x="4400" y="469"/>
                </a:cubicBezTo>
                <a:lnTo>
                  <a:pt x="2687" y="469"/>
                </a:lnTo>
                <a:lnTo>
                  <a:pt x="2367" y="0"/>
                </a:ln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9"/>
          <p:cNvSpPr/>
          <p:nvPr/>
        </p:nvSpPr>
        <p:spPr>
          <a:xfrm>
            <a:off x="674700" y="3423941"/>
            <a:ext cx="1284584" cy="1418418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2366" y="0"/>
                </a:moveTo>
                <a:lnTo>
                  <a:pt x="2058" y="469"/>
                </a:lnTo>
                <a:lnTo>
                  <a:pt x="358" y="469"/>
                </a:lnTo>
                <a:cubicBezTo>
                  <a:pt x="350" y="468"/>
                  <a:pt x="343" y="468"/>
                  <a:pt x="336" y="468"/>
                </a:cubicBezTo>
                <a:cubicBezTo>
                  <a:pt x="149" y="468"/>
                  <a:pt x="0" y="623"/>
                  <a:pt x="0" y="801"/>
                </a:cubicBezTo>
                <a:lnTo>
                  <a:pt x="0" y="4892"/>
                </a:lnTo>
                <a:cubicBezTo>
                  <a:pt x="0" y="5077"/>
                  <a:pt x="148" y="5225"/>
                  <a:pt x="333" y="5225"/>
                </a:cubicBezTo>
                <a:lnTo>
                  <a:pt x="4387" y="5225"/>
                </a:lnTo>
                <a:cubicBezTo>
                  <a:pt x="4572" y="5225"/>
                  <a:pt x="4732" y="5077"/>
                  <a:pt x="4732" y="4892"/>
                </a:cubicBezTo>
                <a:lnTo>
                  <a:pt x="4732" y="801"/>
                </a:lnTo>
                <a:cubicBezTo>
                  <a:pt x="4732" y="616"/>
                  <a:pt x="4572" y="469"/>
                  <a:pt x="4387" y="469"/>
                </a:cubicBezTo>
                <a:lnTo>
                  <a:pt x="2674" y="469"/>
                </a:lnTo>
                <a:lnTo>
                  <a:pt x="236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>
            <a:off x="4755534" y="1412439"/>
            <a:ext cx="1284856" cy="1418418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CDE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>
            <a:off x="359425" y="3038250"/>
            <a:ext cx="8372556" cy="57275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8FA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/>
          <p:nvPr/>
        </p:nvSpPr>
        <p:spPr>
          <a:xfrm>
            <a:off x="6894039" y="1412439"/>
            <a:ext cx="1281327" cy="1418418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rgbClr val="F0E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9"/>
          <p:cNvSpPr/>
          <p:nvPr/>
        </p:nvSpPr>
        <p:spPr>
          <a:xfrm>
            <a:off x="4775272" y="3398137"/>
            <a:ext cx="1376910" cy="1444222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2367" y="0"/>
                </a:moveTo>
                <a:lnTo>
                  <a:pt x="2059" y="469"/>
                </a:lnTo>
                <a:lnTo>
                  <a:pt x="346" y="469"/>
                </a:lnTo>
                <a:cubicBezTo>
                  <a:pt x="161" y="469"/>
                  <a:pt x="1" y="616"/>
                  <a:pt x="1" y="801"/>
                </a:cubicBezTo>
                <a:lnTo>
                  <a:pt x="1" y="4892"/>
                </a:lnTo>
                <a:cubicBezTo>
                  <a:pt x="1" y="5077"/>
                  <a:pt x="161" y="5225"/>
                  <a:pt x="346" y="5225"/>
                </a:cubicBezTo>
                <a:lnTo>
                  <a:pt x="4400" y="5225"/>
                </a:lnTo>
                <a:cubicBezTo>
                  <a:pt x="4584" y="5225"/>
                  <a:pt x="4732" y="5077"/>
                  <a:pt x="4732" y="4892"/>
                </a:cubicBezTo>
                <a:lnTo>
                  <a:pt x="4732" y="801"/>
                </a:lnTo>
                <a:cubicBezTo>
                  <a:pt x="4732" y="616"/>
                  <a:pt x="4584" y="469"/>
                  <a:pt x="4400" y="469"/>
                </a:cubicBezTo>
                <a:lnTo>
                  <a:pt x="2687" y="469"/>
                </a:lnTo>
                <a:lnTo>
                  <a:pt x="2367" y="0"/>
                </a:ln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lv-LV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lvl="0"/>
            <a:endParaRPr lang="lv-LV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lvl="0"/>
            <a:endParaRPr lang="lv-LV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lvl="0"/>
            <a:r>
              <a:rPr lang="lv-LV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Kopīgas vides labiekārtošanas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kampaņa</a:t>
            </a:r>
            <a:r>
              <a:rPr lang="lv-LV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s</a:t>
            </a:r>
            <a:endParaRPr sz="1200" dirty="0"/>
          </a:p>
        </p:txBody>
      </p:sp>
      <p:sp>
        <p:nvSpPr>
          <p:cNvPr id="385" name="Google Shape;385;p9"/>
          <p:cNvSpPr txBox="1"/>
          <p:nvPr/>
        </p:nvSpPr>
        <p:spPr>
          <a:xfrm>
            <a:off x="6960732" y="1898575"/>
            <a:ext cx="1281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Vietas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identitāte</a:t>
            </a:r>
            <a:r>
              <a:rPr lang="lv-LV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,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kopienas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tēl</a:t>
            </a:r>
            <a:r>
              <a:rPr lang="lv-LV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s</a:t>
            </a:r>
            <a:endParaRPr sz="12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6" name="Google Shape;386;p9"/>
          <p:cNvSpPr txBox="1"/>
          <p:nvPr/>
        </p:nvSpPr>
        <p:spPr>
          <a:xfrm>
            <a:off x="2632583" y="1858710"/>
            <a:ext cx="1281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Saziņas platformas</a:t>
            </a:r>
          </a:p>
        </p:txBody>
      </p:sp>
      <p:sp>
        <p:nvSpPr>
          <p:cNvPr id="387" name="Google Shape;387;p9"/>
          <p:cNvSpPr txBox="1"/>
          <p:nvPr/>
        </p:nvSpPr>
        <p:spPr>
          <a:xfrm>
            <a:off x="650603" y="4135674"/>
            <a:ext cx="1234673" cy="79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Iedzīvotāju kopsapulces, </a:t>
            </a:r>
            <a:r>
              <a:rPr lang="lv-LV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koprades</a:t>
            </a:r>
            <a:endParaRPr sz="12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8" name="Google Shape;388;p9"/>
          <p:cNvSpPr txBox="1"/>
          <p:nvPr/>
        </p:nvSpPr>
        <p:spPr>
          <a:xfrm>
            <a:off x="484544" y="1855936"/>
            <a:ext cx="1339232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lv-LV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opienas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resursu</a:t>
            </a:r>
            <a:r>
              <a:rPr lang="en-US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200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apzināšana</a:t>
            </a:r>
            <a:endParaRPr sz="12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9" name="Google Shape;389;p9"/>
          <p:cNvSpPr txBox="1"/>
          <p:nvPr/>
        </p:nvSpPr>
        <p:spPr>
          <a:xfrm>
            <a:off x="4742495" y="1838247"/>
            <a:ext cx="1391459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lv-LV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Vienoti mērķi</a:t>
            </a:r>
          </a:p>
          <a:p>
            <a:pPr lvl="0" algn="ctr"/>
            <a:r>
              <a:rPr lang="lv-LV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Skaidra attīstības stratēģija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0" name="Google Shape;390;p9"/>
          <p:cNvSpPr txBox="1"/>
          <p:nvPr/>
        </p:nvSpPr>
        <p:spPr>
          <a:xfrm>
            <a:off x="6722286" y="3148396"/>
            <a:ext cx="2153829" cy="178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buClr>
                <a:srgbClr val="525252"/>
              </a:buClr>
              <a:buSzPts val="5600"/>
            </a:pPr>
            <a:r>
              <a:rPr lang="lv-LV" sz="2800" dirty="0">
                <a:solidFill>
                  <a:srgbClr val="525252"/>
                </a:solidFill>
                <a:latin typeface="Oswald"/>
                <a:sym typeface="Roboto Slab"/>
              </a:rPr>
              <a:t>Sabiedrību sekmējošas aktivitātes</a:t>
            </a:r>
            <a:endParaRPr sz="2800" dirty="0">
              <a:solidFill>
                <a:srgbClr val="525252"/>
              </a:solidFill>
              <a:latin typeface="Oswald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1" name="Google Shape;391;p9"/>
          <p:cNvSpPr txBox="1"/>
          <p:nvPr/>
        </p:nvSpPr>
        <p:spPr>
          <a:xfrm>
            <a:off x="2713188" y="3880825"/>
            <a:ext cx="1193110" cy="93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lv-LV" sz="1200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Kopīgas  tradīcijas, gadskārtu atzīmēšana</a:t>
            </a:r>
            <a:endParaRPr sz="1200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392" name="Google Shape;392;p9"/>
          <p:cNvGrpSpPr/>
          <p:nvPr/>
        </p:nvGrpSpPr>
        <p:grpSpPr>
          <a:xfrm>
            <a:off x="3120204" y="3601825"/>
            <a:ext cx="306059" cy="242735"/>
            <a:chOff x="-62882850" y="1999375"/>
            <a:chExt cx="315850" cy="250500"/>
          </a:xfrm>
        </p:grpSpPr>
        <p:sp>
          <p:nvSpPr>
            <p:cNvPr id="393" name="Google Shape;393;p9"/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9"/>
          <p:cNvGrpSpPr/>
          <p:nvPr/>
        </p:nvGrpSpPr>
        <p:grpSpPr>
          <a:xfrm>
            <a:off x="3206833" y="1431571"/>
            <a:ext cx="320569" cy="307609"/>
            <a:chOff x="-62890750" y="2296300"/>
            <a:chExt cx="330825" cy="317450"/>
          </a:xfrm>
        </p:grpSpPr>
        <p:sp>
          <p:nvSpPr>
            <p:cNvPr id="396" name="Google Shape;396;p9"/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9"/>
          <p:cNvGrpSpPr/>
          <p:nvPr/>
        </p:nvGrpSpPr>
        <p:grpSpPr>
          <a:xfrm>
            <a:off x="1051384" y="1419496"/>
            <a:ext cx="306834" cy="301504"/>
            <a:chOff x="-60988625" y="2310475"/>
            <a:chExt cx="316650" cy="311150"/>
          </a:xfrm>
        </p:grpSpPr>
        <p:sp>
          <p:nvSpPr>
            <p:cNvPr id="400" name="Google Shape;400;p9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9"/>
          <p:cNvGrpSpPr/>
          <p:nvPr/>
        </p:nvGrpSpPr>
        <p:grpSpPr>
          <a:xfrm>
            <a:off x="5228715" y="3690186"/>
            <a:ext cx="309886" cy="308748"/>
            <a:chOff x="-63666550" y="2278975"/>
            <a:chExt cx="319800" cy="318625"/>
          </a:xfrm>
        </p:grpSpPr>
        <p:sp>
          <p:nvSpPr>
            <p:cNvPr id="407" name="Google Shape;407;p9"/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9"/>
          <p:cNvGrpSpPr/>
          <p:nvPr/>
        </p:nvGrpSpPr>
        <p:grpSpPr>
          <a:xfrm>
            <a:off x="5314956" y="1515444"/>
            <a:ext cx="306834" cy="306834"/>
            <a:chOff x="-61783350" y="2297100"/>
            <a:chExt cx="316650" cy="316650"/>
          </a:xfrm>
        </p:grpSpPr>
        <p:sp>
          <p:nvSpPr>
            <p:cNvPr id="410" name="Google Shape;410;p9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9"/>
          <p:cNvGrpSpPr/>
          <p:nvPr/>
        </p:nvGrpSpPr>
        <p:grpSpPr>
          <a:xfrm>
            <a:off x="1138376" y="3655839"/>
            <a:ext cx="306834" cy="309377"/>
            <a:chOff x="-61782550" y="2664925"/>
            <a:chExt cx="316650" cy="319275"/>
          </a:xfrm>
        </p:grpSpPr>
        <p:sp>
          <p:nvSpPr>
            <p:cNvPr id="413" name="Google Shape;413;p9"/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9"/>
          <p:cNvSpPr/>
          <p:nvPr/>
        </p:nvSpPr>
        <p:spPr>
          <a:xfrm>
            <a:off x="7438163" y="1505183"/>
            <a:ext cx="308360" cy="24043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3"/>
                </a:lnTo>
                <a:lnTo>
                  <a:pt x="978" y="6239"/>
                </a:lnTo>
                <a:cubicBezTo>
                  <a:pt x="963" y="6253"/>
                  <a:pt x="945" y="6259"/>
                  <a:pt x="926" y="6259"/>
                </a:cubicBezTo>
                <a:cubicBezTo>
                  <a:pt x="863" y="6259"/>
                  <a:pt x="788" y="619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10177" y="1796"/>
                </a:moveTo>
                <a:lnTo>
                  <a:pt x="10177" y="8129"/>
                </a:lnTo>
                <a:lnTo>
                  <a:pt x="2458" y="5892"/>
                </a:lnTo>
                <a:lnTo>
                  <a:pt x="2458" y="4033"/>
                </a:lnTo>
                <a:lnTo>
                  <a:pt x="10177" y="1796"/>
                </a:lnTo>
                <a:close/>
                <a:moveTo>
                  <a:pt x="4128" y="7247"/>
                </a:moveTo>
                <a:lnTo>
                  <a:pt x="6963" y="8066"/>
                </a:lnTo>
                <a:cubicBezTo>
                  <a:pt x="6648" y="8507"/>
                  <a:pt x="6176" y="8822"/>
                  <a:pt x="5640" y="8822"/>
                </a:cubicBezTo>
                <a:cubicBezTo>
                  <a:pt x="4758" y="8822"/>
                  <a:pt x="4097" y="8097"/>
                  <a:pt x="4128" y="7247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261"/>
                </a:cubicBezTo>
                <a:lnTo>
                  <a:pt x="11815" y="8696"/>
                </a:lnTo>
                <a:cubicBezTo>
                  <a:pt x="11815" y="8916"/>
                  <a:pt x="11626" y="9137"/>
                  <a:pt x="11374" y="9137"/>
                </a:cubicBezTo>
                <a:cubicBezTo>
                  <a:pt x="11154" y="9137"/>
                  <a:pt x="10996" y="8916"/>
                  <a:pt x="10996" y="8696"/>
                </a:cubicBezTo>
                <a:lnTo>
                  <a:pt x="10996" y="1261"/>
                </a:lnTo>
                <a:cubicBezTo>
                  <a:pt x="10996" y="1009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39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4"/>
                  <a:pt x="983" y="7094"/>
                </a:cubicBezTo>
                <a:cubicBezTo>
                  <a:pt x="1127" y="7094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12"/>
                  <a:pt x="4254" y="9641"/>
                  <a:pt x="5672" y="9641"/>
                </a:cubicBezTo>
                <a:cubicBezTo>
                  <a:pt x="6585" y="9641"/>
                  <a:pt x="7405" y="9074"/>
                  <a:pt x="7814" y="8286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64"/>
                </a:cubicBezTo>
                <a:lnTo>
                  <a:pt x="12729" y="1198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252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4725" y="253525"/>
            <a:ext cx="1969200" cy="147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6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525" y="244125"/>
            <a:ext cx="1969200" cy="14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6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525" y="3479075"/>
            <a:ext cx="1969200" cy="147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4725" y="3479075"/>
            <a:ext cx="1969200" cy="147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6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6625" y="1867650"/>
            <a:ext cx="1969199" cy="14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6"/>
          <p:cNvSpPr/>
          <p:nvPr/>
        </p:nvSpPr>
        <p:spPr>
          <a:xfrm>
            <a:off x="4686628" y="244123"/>
            <a:ext cx="1969200" cy="1470900"/>
          </a:xfrm>
          <a:prstGeom prst="rect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6"/>
          <p:cNvSpPr/>
          <p:nvPr/>
        </p:nvSpPr>
        <p:spPr>
          <a:xfrm>
            <a:off x="4686628" y="3471935"/>
            <a:ext cx="1969200" cy="1470900"/>
          </a:xfrm>
          <a:prstGeom prst="rect">
            <a:avLst/>
          </a:prstGeom>
          <a:solidFill>
            <a:srgbClr val="DADCDE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"/>
          <p:cNvSpPr/>
          <p:nvPr/>
        </p:nvSpPr>
        <p:spPr>
          <a:xfrm>
            <a:off x="2578531" y="1861593"/>
            <a:ext cx="1969200" cy="1470900"/>
          </a:xfrm>
          <a:prstGeom prst="rect">
            <a:avLst/>
          </a:prstGeom>
          <a:solidFill>
            <a:srgbClr val="CFD9E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92A0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6"/>
          <p:cNvSpPr/>
          <p:nvPr/>
        </p:nvSpPr>
        <p:spPr>
          <a:xfrm>
            <a:off x="6794725" y="1861593"/>
            <a:ext cx="1969200" cy="1470900"/>
          </a:xfrm>
          <a:prstGeom prst="rect">
            <a:avLst/>
          </a:prstGeom>
          <a:solidFill>
            <a:srgbClr val="BBD0CF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"/>
          <p:cNvSpPr txBox="1"/>
          <p:nvPr/>
        </p:nvSpPr>
        <p:spPr>
          <a:xfrm>
            <a:off x="2818327" y="2174984"/>
            <a:ext cx="14898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TALKAS</a:t>
            </a:r>
            <a:endParaRPr sz="1800" b="0" i="0" u="none" strike="noStrike" cap="none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4" name="Google Shape;284;p6"/>
          <p:cNvSpPr txBox="1"/>
          <p:nvPr/>
        </p:nvSpPr>
        <p:spPr>
          <a:xfrm>
            <a:off x="2736727" y="2467667"/>
            <a:ext cx="15714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 b="0" i="0" u="none" strike="noStrike" cap="none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organizēta</a:t>
            </a:r>
            <a:r>
              <a:rPr lang="en-US" sz="900" b="0" i="0" u="none" strike="noStrike" cap="none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900" b="0" i="0" u="none" strike="noStrike" cap="none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atkritumu</a:t>
            </a:r>
            <a:r>
              <a:rPr lang="en-US" sz="900" b="0" i="0" u="none" strike="noStrike" cap="none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900" b="0" i="0" u="none" strike="noStrike" cap="none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savākšana</a:t>
            </a:r>
            <a:endParaRPr sz="900" b="0" i="0" u="none" strike="noStrike" cap="none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5" name="Google Shape;285;p6"/>
          <p:cNvSpPr txBox="1"/>
          <p:nvPr/>
        </p:nvSpPr>
        <p:spPr>
          <a:xfrm>
            <a:off x="7034517" y="2105425"/>
            <a:ext cx="14898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TRADICIONĀLĀS SVINĪBAS</a:t>
            </a:r>
            <a:endParaRPr sz="1800" b="0" i="0" u="none" strike="noStrike" cap="none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6" name="Google Shape;286;p6"/>
          <p:cNvSpPr txBox="1"/>
          <p:nvPr/>
        </p:nvSpPr>
        <p:spPr>
          <a:xfrm>
            <a:off x="7034525" y="2701491"/>
            <a:ext cx="15204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 b="0" i="0" u="none" strike="noStrike" cap="none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Ūsiņdiena</a:t>
            </a:r>
            <a:r>
              <a:rPr lang="en-US" sz="900" b="0" i="0" u="none" strike="noStrike" cap="none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900" b="0" i="0" u="none" strike="noStrike" cap="none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Jāņu</a:t>
            </a:r>
            <a:r>
              <a:rPr lang="en-US" sz="900" b="0" i="0" u="none" strike="noStrike" cap="none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900" b="0" i="0" u="none" strike="noStrike" cap="none" dirty="0" err="1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ielīgošana</a:t>
            </a:r>
            <a:r>
              <a:rPr lang="en-US" sz="900" b="0" i="0" u="none" strike="noStrike" cap="none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lv-LV" sz="900" b="0" i="0" u="none" strike="noStrike" cap="none" dirty="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 ZIEMASSVĒTKI</a:t>
            </a:r>
            <a:endParaRPr sz="900" b="0" i="0" u="none" strike="noStrike" cap="none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7" name="Google Shape;287;p6"/>
          <p:cNvSpPr txBox="1"/>
          <p:nvPr/>
        </p:nvSpPr>
        <p:spPr>
          <a:xfrm>
            <a:off x="4919575" y="665475"/>
            <a:ext cx="1600200" cy="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MEŽINIEKU SVĒTKI</a:t>
            </a:r>
            <a:endParaRPr sz="1800" b="0" i="0" u="none" strike="noStrike" cap="none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8" name="Google Shape;288;p6"/>
          <p:cNvSpPr txBox="1"/>
          <p:nvPr/>
        </p:nvSpPr>
        <p:spPr>
          <a:xfrm>
            <a:off x="4919500" y="957225"/>
            <a:ext cx="14901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 b="0" i="0" u="none" strike="noStrike" cap="none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Koncerts, radošās darbnīcas, sacensības, viktorīna, kopīgi klāts svētku galds</a:t>
            </a:r>
            <a:endParaRPr sz="900" b="0" i="0" u="none" strike="noStrike" cap="none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600" b="0" i="0" u="none" strike="noStrike" cap="none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9" name="Google Shape;289;p6"/>
          <p:cNvSpPr txBox="1"/>
          <p:nvPr/>
        </p:nvSpPr>
        <p:spPr>
          <a:xfrm>
            <a:off x="4919689" y="3667061"/>
            <a:ext cx="14898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VIENAS DIENAS KAFEJNĪCA</a:t>
            </a:r>
            <a:endParaRPr sz="1800" b="0" i="0" u="none" strike="noStrike" cap="none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0" name="Google Shape;290;p6"/>
          <p:cNvSpPr txBox="1"/>
          <p:nvPr/>
        </p:nvSpPr>
        <p:spPr>
          <a:xfrm>
            <a:off x="4829656" y="4259980"/>
            <a:ext cx="1690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525252"/>
                </a:solidFill>
                <a:latin typeface="Roboto Slab"/>
                <a:ea typeface="Roboto Slab"/>
                <a:cs typeface="Roboto Slab"/>
                <a:sym typeface="Roboto Slab"/>
              </a:rPr>
              <a:t>Iespēja izmēģināt roku ēdināšanas nozarē un uzņemt viesus savā pagalmā. </a:t>
            </a:r>
            <a:endParaRPr sz="600" i="0" u="none" strike="noStrike" cap="none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1" name="Google Shape;291;p6"/>
          <p:cNvSpPr txBox="1">
            <a:spLocks noGrp="1"/>
          </p:cNvSpPr>
          <p:nvPr>
            <p:ph type="title"/>
          </p:nvPr>
        </p:nvSpPr>
        <p:spPr>
          <a:xfrm>
            <a:off x="470275" y="253525"/>
            <a:ext cx="1969200" cy="19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 dirty="0">
                <a:solidFill>
                  <a:schemeClr val="accent3"/>
                </a:solidFill>
              </a:rPr>
              <a:t>PĒDĒJO GADU AKTUĀLĀS TRADĪCIJAS</a:t>
            </a:r>
            <a:endParaRPr sz="2000"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000" dirty="0">
              <a:solidFill>
                <a:schemeClr val="accent3"/>
              </a:solidFill>
            </a:endParaRPr>
          </a:p>
        </p:txBody>
      </p:sp>
      <p:sp>
        <p:nvSpPr>
          <p:cNvPr id="292" name="Google Shape;292;p6"/>
          <p:cNvSpPr/>
          <p:nvPr/>
        </p:nvSpPr>
        <p:spPr>
          <a:xfrm>
            <a:off x="470428" y="3471935"/>
            <a:ext cx="1969200" cy="1470900"/>
          </a:xfrm>
          <a:prstGeom prst="rect">
            <a:avLst/>
          </a:prstGeom>
          <a:solidFill>
            <a:srgbClr val="DADCDE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"/>
          <p:cNvSpPr txBox="1"/>
          <p:nvPr/>
        </p:nvSpPr>
        <p:spPr>
          <a:xfrm>
            <a:off x="703489" y="3791815"/>
            <a:ext cx="14898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800" dirty="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rPr>
              <a:t>DANČU UN SARUNU VAKARI</a:t>
            </a:r>
            <a:endParaRPr sz="1800" b="0" i="0" u="none" strike="noStrike" cap="none" dirty="0">
              <a:solidFill>
                <a:srgbClr val="5252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4" name="Google Shape;294;p6"/>
          <p:cNvSpPr txBox="1"/>
          <p:nvPr/>
        </p:nvSpPr>
        <p:spPr>
          <a:xfrm>
            <a:off x="613456" y="4259980"/>
            <a:ext cx="1690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 dirty="0">
              <a:solidFill>
                <a:srgbClr val="52525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5" name="Google Shape;963;g10dbcd113d2_3_58">
            <a:extLst>
              <a:ext uri="{FF2B5EF4-FFF2-40B4-BE49-F238E27FC236}">
                <a16:creationId xmlns:a16="http://schemas.microsoft.com/office/drawing/2014/main" id="{97808E2C-48D9-4568-934E-49705397ADDF}"/>
              </a:ext>
            </a:extLst>
          </p:cNvPr>
          <p:cNvPicPr preferRelativeResize="0"/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89" y="1883681"/>
            <a:ext cx="1969200" cy="147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10dbcd113d2_3_42"/>
          <p:cNvSpPr txBox="1">
            <a:spLocks noGrp="1"/>
          </p:cNvSpPr>
          <p:nvPr>
            <p:ph type="title"/>
          </p:nvPr>
        </p:nvSpPr>
        <p:spPr>
          <a:xfrm>
            <a:off x="412050" y="1"/>
            <a:ext cx="83199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US" sz="4400"/>
              <a:t>Ceļa norādes</a:t>
            </a:r>
            <a:endParaRPr sz="4400"/>
          </a:p>
        </p:txBody>
      </p:sp>
      <p:pic>
        <p:nvPicPr>
          <p:cNvPr id="868" name="Google Shape;868;g10dbcd113d2_3_4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00" y="1624175"/>
            <a:ext cx="2399652" cy="319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g10dbcd113d2_3_42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674" y="1624175"/>
            <a:ext cx="2399652" cy="319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ttēls 2" descr="Attēls, kurā ir sniegs, ārtelpa, diena&#10;&#10;Apraksts ģenerēts automātiski">
            <a:extLst>
              <a:ext uri="{FF2B5EF4-FFF2-40B4-BE49-F238E27FC236}">
                <a16:creationId xmlns:a16="http://schemas.microsoft.com/office/drawing/2014/main" id="{C6530BE3-7327-4C3C-A7DB-689478E5C9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52932" y="1948571"/>
            <a:ext cx="3199525" cy="25507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legant Interoris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gant Interoris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834</Words>
  <Application>Microsoft Office PowerPoint</Application>
  <PresentationFormat>Slaidrāde ekrānā (16:9)</PresentationFormat>
  <Paragraphs>179</Paragraphs>
  <Slides>22</Slides>
  <Notes>22</Notes>
  <HiddenSlides>0</HiddenSlides>
  <MMClips>0</MMClips>
  <ScaleCrop>false</ScaleCrop>
  <HeadingPairs>
    <vt:vector size="6" baseType="variant">
      <vt:variant>
        <vt:lpstr>Lietotie fonti</vt:lpstr>
      </vt:variant>
      <vt:variant>
        <vt:i4>9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22</vt:i4>
      </vt:variant>
    </vt:vector>
  </HeadingPairs>
  <TitlesOfParts>
    <vt:vector size="33" baseType="lpstr">
      <vt:lpstr>Roboto Slab Light</vt:lpstr>
      <vt:lpstr>Roboto Slab Medium</vt:lpstr>
      <vt:lpstr>Roboto Slab</vt:lpstr>
      <vt:lpstr>Roboto Condensed</vt:lpstr>
      <vt:lpstr>Amasis MT Pro</vt:lpstr>
      <vt:lpstr>Arial</vt:lpstr>
      <vt:lpstr>Calibri</vt:lpstr>
      <vt:lpstr>Oswald</vt:lpstr>
      <vt:lpstr>Times New Roman</vt:lpstr>
      <vt:lpstr>Elegant Interorism</vt:lpstr>
      <vt:lpstr>Elegant Interorism</vt:lpstr>
      <vt:lpstr> KOPIENA – VIDE, KUR AUGT KOPĀ (MEŽINIEKU KOPIENAS PIEREDZE)   projektu vadītāja Inese Kukle</vt:lpstr>
      <vt:lpstr>Kas ir kopiena?</vt:lpstr>
      <vt:lpstr>Mežinieku kopienas mērķis:</vt:lpstr>
      <vt:lpstr>KOPIENAS Stūrakmeņi </vt:lpstr>
      <vt:lpstr>Mežinieku kopiena: teritorija, iedzīvotāji </vt:lpstr>
      <vt:lpstr>2020</vt:lpstr>
      <vt:lpstr>Vidi veidojošas aktivitātes</vt:lpstr>
      <vt:lpstr>PĒDĒJO GADU AKTUĀLĀS TRADĪCIJAS </vt:lpstr>
      <vt:lpstr>Ceļa norādes</vt:lpstr>
      <vt:lpstr>Iedzīvōtāju iniciatīvas</vt:lpstr>
      <vt:lpstr>SADARBĪBSPĒJĪGAS VIDES RADĪŠANAS DARBĪBAS VIRZIENI</vt:lpstr>
      <vt:lpstr>PĀRŅEMAM CITU ZINŠĀNAS UN AKTĪVI DALAMIES SAVĀ PIEREDZĒ</vt:lpstr>
      <vt:lpstr>Identitātes veidošanas posmi</vt:lpstr>
      <vt:lpstr>KOMUNIKĀCIJAS PROCESI KOPIENĀ</vt:lpstr>
      <vt:lpstr>SOCIĀLĀ APTAUJA, TĀS DEVUMS: </vt:lpstr>
      <vt:lpstr>Plāna izstrādes Rezultāts un ieguvumi</vt:lpstr>
      <vt:lpstr>Kopienas nākotnes vīzija</vt:lpstr>
      <vt:lpstr>Prioritārie attīstības virzieni</vt:lpstr>
      <vt:lpstr>Prioritārās sabiedrības iesaistes aktivitātes 2022. gadā</vt:lpstr>
      <vt:lpstr>KOPĒJIE SECINĀJUMI UN TĀLĀKIE IZAICINĀJUMI</vt:lpstr>
      <vt:lpstr>KOPIENAS NOZĪME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MEŽINIEKU KOPIENAS PIEREDZE   AIF Projekts un brīvprātīgās iniciatīvas 2021.gadā</dc:title>
  <dc:creator>Inese Kukle</dc:creator>
  <cp:lastModifiedBy>Inese Kukle</cp:lastModifiedBy>
  <cp:revision>5</cp:revision>
  <dcterms:modified xsi:type="dcterms:W3CDTF">2022-02-23T13:26:27Z</dcterms:modified>
</cp:coreProperties>
</file>