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handoutMasterIdLst>
    <p:handoutMasterId r:id="rId16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EA7205-B35D-4EE8-8FC8-EF9B1BF1A13E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0CEC5150-63CC-4797-B62B-FDB7F167D512}">
      <dgm:prSet phldrT="[Text]"/>
      <dgm:spPr/>
      <dgm:t>
        <a:bodyPr/>
        <a:lstStyle/>
        <a:p>
          <a:r>
            <a:rPr lang="lv-LV" dirty="0" smtClean="0"/>
            <a:t>Cilvēks</a:t>
          </a:r>
          <a:endParaRPr lang="en-US" dirty="0"/>
        </a:p>
      </dgm:t>
    </dgm:pt>
    <dgm:pt modelId="{4391E8CF-0F89-4E34-9FF7-76595E08A010}" type="parTrans" cxnId="{B6888896-8B36-4AEF-9327-A27FF5817EBF}">
      <dgm:prSet/>
      <dgm:spPr/>
      <dgm:t>
        <a:bodyPr/>
        <a:lstStyle/>
        <a:p>
          <a:endParaRPr lang="en-US"/>
        </a:p>
      </dgm:t>
    </dgm:pt>
    <dgm:pt modelId="{A4F2BEC0-1BCA-40B1-B261-660EDB0B2531}" type="sibTrans" cxnId="{B6888896-8B36-4AEF-9327-A27FF5817EBF}">
      <dgm:prSet/>
      <dgm:spPr/>
      <dgm:t>
        <a:bodyPr/>
        <a:lstStyle/>
        <a:p>
          <a:endParaRPr lang="en-US"/>
        </a:p>
      </dgm:t>
    </dgm:pt>
    <dgm:pt modelId="{8AEA5C76-1397-4986-AFFD-98047016CEE2}">
      <dgm:prSet phldrT="[Text]"/>
      <dgm:spPr/>
      <dgm:t>
        <a:bodyPr/>
        <a:lstStyle/>
        <a:p>
          <a:r>
            <a:rPr lang="lv-LV" dirty="0" smtClean="0"/>
            <a:t>Kapitāls</a:t>
          </a:r>
          <a:endParaRPr lang="en-US" dirty="0"/>
        </a:p>
      </dgm:t>
    </dgm:pt>
    <dgm:pt modelId="{DE6DB7F5-BFBB-4613-8852-E847A12C0122}" type="parTrans" cxnId="{BEF55443-2679-4F22-A423-8DDC9A4002D6}">
      <dgm:prSet/>
      <dgm:spPr/>
      <dgm:t>
        <a:bodyPr/>
        <a:lstStyle/>
        <a:p>
          <a:endParaRPr lang="en-US"/>
        </a:p>
      </dgm:t>
    </dgm:pt>
    <dgm:pt modelId="{98A0542C-169C-49CA-B563-332260A2603D}" type="sibTrans" cxnId="{BEF55443-2679-4F22-A423-8DDC9A4002D6}">
      <dgm:prSet/>
      <dgm:spPr/>
      <dgm:t>
        <a:bodyPr/>
        <a:lstStyle/>
        <a:p>
          <a:endParaRPr lang="en-US"/>
        </a:p>
      </dgm:t>
    </dgm:pt>
    <dgm:pt modelId="{7385CBC9-2E2A-47AD-9E87-10166ACE4C48}">
      <dgm:prSet phldrT="[Text]"/>
      <dgm:spPr/>
      <dgm:t>
        <a:bodyPr/>
        <a:lstStyle/>
        <a:p>
          <a:r>
            <a:rPr lang="lv-LV" dirty="0" smtClean="0"/>
            <a:t>Daba</a:t>
          </a:r>
          <a:endParaRPr lang="en-US" dirty="0"/>
        </a:p>
      </dgm:t>
    </dgm:pt>
    <dgm:pt modelId="{82AB4773-B51D-4E68-B2A2-77C8E2310CEA}" type="parTrans" cxnId="{300989D8-1B39-439F-A9F8-F871E0B8D673}">
      <dgm:prSet/>
      <dgm:spPr/>
      <dgm:t>
        <a:bodyPr/>
        <a:lstStyle/>
        <a:p>
          <a:endParaRPr lang="en-US"/>
        </a:p>
      </dgm:t>
    </dgm:pt>
    <dgm:pt modelId="{627946AE-BF8C-42AD-B5B4-E28F7BC3BF90}" type="sibTrans" cxnId="{300989D8-1B39-439F-A9F8-F871E0B8D673}">
      <dgm:prSet/>
      <dgm:spPr/>
      <dgm:t>
        <a:bodyPr/>
        <a:lstStyle/>
        <a:p>
          <a:endParaRPr lang="en-US"/>
        </a:p>
      </dgm:t>
    </dgm:pt>
    <dgm:pt modelId="{6102C251-4AAE-468A-8BEC-96BF646ABAE1}" type="pres">
      <dgm:prSet presAssocID="{CEEA7205-B35D-4EE8-8FC8-EF9B1BF1A13E}" presName="Name0" presStyleCnt="0">
        <dgm:presLayoutVars>
          <dgm:dir/>
          <dgm:animLvl val="lvl"/>
          <dgm:resizeHandles val="exact"/>
        </dgm:presLayoutVars>
      </dgm:prSet>
      <dgm:spPr/>
    </dgm:pt>
    <dgm:pt modelId="{66B6F56B-B755-472B-9A76-EDA164342BDB}" type="pres">
      <dgm:prSet presAssocID="{0CEC5150-63CC-4797-B62B-FDB7F167D512}" presName="Name8" presStyleCnt="0"/>
      <dgm:spPr/>
    </dgm:pt>
    <dgm:pt modelId="{670F3487-70BD-4007-A97A-2B477BC8FB0F}" type="pres">
      <dgm:prSet presAssocID="{0CEC5150-63CC-4797-B62B-FDB7F167D512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1BC7E471-CF85-4129-9FD0-16A501C7B02A}" type="pres">
      <dgm:prSet presAssocID="{0CEC5150-63CC-4797-B62B-FDB7F167D51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5A1BE6BC-439C-43D7-938F-3FADE578A8C6}" type="pres">
      <dgm:prSet presAssocID="{8AEA5C76-1397-4986-AFFD-98047016CEE2}" presName="Name8" presStyleCnt="0"/>
      <dgm:spPr/>
    </dgm:pt>
    <dgm:pt modelId="{2A5C4335-276C-4282-BF75-FF9393F57092}" type="pres">
      <dgm:prSet presAssocID="{8AEA5C76-1397-4986-AFFD-98047016CEE2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A29A9E-1482-454C-BA3D-B15A8CF48021}" type="pres">
      <dgm:prSet presAssocID="{8AEA5C76-1397-4986-AFFD-98047016CEE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2CF1B5-1A26-448C-B6D6-BF8AB6C2E132}" type="pres">
      <dgm:prSet presAssocID="{7385CBC9-2E2A-47AD-9E87-10166ACE4C48}" presName="Name8" presStyleCnt="0"/>
      <dgm:spPr/>
    </dgm:pt>
    <dgm:pt modelId="{BB909261-77C1-45B6-95A0-2759CD3EA675}" type="pres">
      <dgm:prSet presAssocID="{7385CBC9-2E2A-47AD-9E87-10166ACE4C48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lv-LV"/>
        </a:p>
      </dgm:t>
    </dgm:pt>
    <dgm:pt modelId="{D23B92E8-18E1-4CE8-9113-ACBA00A605A6}" type="pres">
      <dgm:prSet presAssocID="{7385CBC9-2E2A-47AD-9E87-10166ACE4C4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lv-LV"/>
        </a:p>
      </dgm:t>
    </dgm:pt>
  </dgm:ptLst>
  <dgm:cxnLst>
    <dgm:cxn modelId="{B6888896-8B36-4AEF-9327-A27FF5817EBF}" srcId="{CEEA7205-B35D-4EE8-8FC8-EF9B1BF1A13E}" destId="{0CEC5150-63CC-4797-B62B-FDB7F167D512}" srcOrd="0" destOrd="0" parTransId="{4391E8CF-0F89-4E34-9FF7-76595E08A010}" sibTransId="{A4F2BEC0-1BCA-40B1-B261-660EDB0B2531}"/>
    <dgm:cxn modelId="{300989D8-1B39-439F-A9F8-F871E0B8D673}" srcId="{CEEA7205-B35D-4EE8-8FC8-EF9B1BF1A13E}" destId="{7385CBC9-2E2A-47AD-9E87-10166ACE4C48}" srcOrd="2" destOrd="0" parTransId="{82AB4773-B51D-4E68-B2A2-77C8E2310CEA}" sibTransId="{627946AE-BF8C-42AD-B5B4-E28F7BC3BF90}"/>
    <dgm:cxn modelId="{34D7CBC4-0EDE-48D6-812E-34B8BD8549CB}" type="presOf" srcId="{CEEA7205-B35D-4EE8-8FC8-EF9B1BF1A13E}" destId="{6102C251-4AAE-468A-8BEC-96BF646ABAE1}" srcOrd="0" destOrd="0" presId="urn:microsoft.com/office/officeart/2005/8/layout/pyramid1"/>
    <dgm:cxn modelId="{0ACB4085-09AE-4E63-B103-2CB167E417B9}" type="presOf" srcId="{0CEC5150-63CC-4797-B62B-FDB7F167D512}" destId="{670F3487-70BD-4007-A97A-2B477BC8FB0F}" srcOrd="0" destOrd="0" presId="urn:microsoft.com/office/officeart/2005/8/layout/pyramid1"/>
    <dgm:cxn modelId="{8FE483BD-89FD-4F6E-8EF1-350CF741A90C}" type="presOf" srcId="{7385CBC9-2E2A-47AD-9E87-10166ACE4C48}" destId="{D23B92E8-18E1-4CE8-9113-ACBA00A605A6}" srcOrd="1" destOrd="0" presId="urn:microsoft.com/office/officeart/2005/8/layout/pyramid1"/>
    <dgm:cxn modelId="{3442C84F-7C5C-4511-BAB1-8812340D2B3C}" type="presOf" srcId="{8AEA5C76-1397-4986-AFFD-98047016CEE2}" destId="{3DA29A9E-1482-454C-BA3D-B15A8CF48021}" srcOrd="1" destOrd="0" presId="urn:microsoft.com/office/officeart/2005/8/layout/pyramid1"/>
    <dgm:cxn modelId="{31C4E36B-8758-4D13-AC51-D17C14D329EC}" type="presOf" srcId="{7385CBC9-2E2A-47AD-9E87-10166ACE4C48}" destId="{BB909261-77C1-45B6-95A0-2759CD3EA675}" srcOrd="0" destOrd="0" presId="urn:microsoft.com/office/officeart/2005/8/layout/pyramid1"/>
    <dgm:cxn modelId="{08CCA10B-4188-42E7-A932-38F54E472074}" type="presOf" srcId="{8AEA5C76-1397-4986-AFFD-98047016CEE2}" destId="{2A5C4335-276C-4282-BF75-FF9393F57092}" srcOrd="0" destOrd="0" presId="urn:microsoft.com/office/officeart/2005/8/layout/pyramid1"/>
    <dgm:cxn modelId="{BEF55443-2679-4F22-A423-8DDC9A4002D6}" srcId="{CEEA7205-B35D-4EE8-8FC8-EF9B1BF1A13E}" destId="{8AEA5C76-1397-4986-AFFD-98047016CEE2}" srcOrd="1" destOrd="0" parTransId="{DE6DB7F5-BFBB-4613-8852-E847A12C0122}" sibTransId="{98A0542C-169C-49CA-B563-332260A2603D}"/>
    <dgm:cxn modelId="{588497A6-C66C-4AB0-BD87-964F97DF5665}" type="presOf" srcId="{0CEC5150-63CC-4797-B62B-FDB7F167D512}" destId="{1BC7E471-CF85-4129-9FD0-16A501C7B02A}" srcOrd="1" destOrd="0" presId="urn:microsoft.com/office/officeart/2005/8/layout/pyramid1"/>
    <dgm:cxn modelId="{220B5A99-6616-4398-AC85-2963669753D2}" type="presParOf" srcId="{6102C251-4AAE-468A-8BEC-96BF646ABAE1}" destId="{66B6F56B-B755-472B-9A76-EDA164342BDB}" srcOrd="0" destOrd="0" presId="urn:microsoft.com/office/officeart/2005/8/layout/pyramid1"/>
    <dgm:cxn modelId="{6BA3B949-4DB2-4097-8528-D03B57E85B23}" type="presParOf" srcId="{66B6F56B-B755-472B-9A76-EDA164342BDB}" destId="{670F3487-70BD-4007-A97A-2B477BC8FB0F}" srcOrd="0" destOrd="0" presId="urn:microsoft.com/office/officeart/2005/8/layout/pyramid1"/>
    <dgm:cxn modelId="{7F76670C-FCE5-4EF3-A035-93C0B4B699BE}" type="presParOf" srcId="{66B6F56B-B755-472B-9A76-EDA164342BDB}" destId="{1BC7E471-CF85-4129-9FD0-16A501C7B02A}" srcOrd="1" destOrd="0" presId="urn:microsoft.com/office/officeart/2005/8/layout/pyramid1"/>
    <dgm:cxn modelId="{1C456530-CCE4-4BBC-BAB7-6221ACD7C237}" type="presParOf" srcId="{6102C251-4AAE-468A-8BEC-96BF646ABAE1}" destId="{5A1BE6BC-439C-43D7-938F-3FADE578A8C6}" srcOrd="1" destOrd="0" presId="urn:microsoft.com/office/officeart/2005/8/layout/pyramid1"/>
    <dgm:cxn modelId="{1FDC1B1A-229D-44BE-A2AD-4FDBF5C77189}" type="presParOf" srcId="{5A1BE6BC-439C-43D7-938F-3FADE578A8C6}" destId="{2A5C4335-276C-4282-BF75-FF9393F57092}" srcOrd="0" destOrd="0" presId="urn:microsoft.com/office/officeart/2005/8/layout/pyramid1"/>
    <dgm:cxn modelId="{59315A3A-D0C4-453B-B24C-546E11916E71}" type="presParOf" srcId="{5A1BE6BC-439C-43D7-938F-3FADE578A8C6}" destId="{3DA29A9E-1482-454C-BA3D-B15A8CF48021}" srcOrd="1" destOrd="0" presId="urn:microsoft.com/office/officeart/2005/8/layout/pyramid1"/>
    <dgm:cxn modelId="{58150FBC-0BDA-4846-9F37-D99E83EA0870}" type="presParOf" srcId="{6102C251-4AAE-468A-8BEC-96BF646ABAE1}" destId="{DB2CF1B5-1A26-448C-B6D6-BF8AB6C2E132}" srcOrd="2" destOrd="0" presId="urn:microsoft.com/office/officeart/2005/8/layout/pyramid1"/>
    <dgm:cxn modelId="{DE128DBC-C9B0-4DEB-8011-29FF73EF20B0}" type="presParOf" srcId="{DB2CF1B5-1A26-448C-B6D6-BF8AB6C2E132}" destId="{BB909261-77C1-45B6-95A0-2759CD3EA675}" srcOrd="0" destOrd="0" presId="urn:microsoft.com/office/officeart/2005/8/layout/pyramid1"/>
    <dgm:cxn modelId="{3EB0FA71-3CE5-4FB8-8B29-446AB2B8CD4D}" type="presParOf" srcId="{DB2CF1B5-1A26-448C-B6D6-BF8AB6C2E132}" destId="{D23B92E8-18E1-4CE8-9113-ACBA00A605A6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0F3487-70BD-4007-A97A-2B477BC8FB0F}">
      <dsp:nvSpPr>
        <dsp:cNvPr id="0" name=""/>
        <dsp:cNvSpPr/>
      </dsp:nvSpPr>
      <dsp:spPr>
        <a:xfrm>
          <a:off x="2743199" y="0"/>
          <a:ext cx="2743200" cy="1463145"/>
        </a:xfrm>
        <a:prstGeom prst="trapezoid">
          <a:avLst>
            <a:gd name="adj" fmla="val 937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6500" kern="1200" dirty="0" smtClean="0"/>
            <a:t>Cilvēks</a:t>
          </a:r>
          <a:endParaRPr lang="en-US" sz="6500" kern="1200" dirty="0"/>
        </a:p>
      </dsp:txBody>
      <dsp:txXfrm>
        <a:off x="2743199" y="0"/>
        <a:ext cx="2743200" cy="1463145"/>
      </dsp:txXfrm>
    </dsp:sp>
    <dsp:sp modelId="{2A5C4335-276C-4282-BF75-FF9393F57092}">
      <dsp:nvSpPr>
        <dsp:cNvPr id="0" name=""/>
        <dsp:cNvSpPr/>
      </dsp:nvSpPr>
      <dsp:spPr>
        <a:xfrm>
          <a:off x="1371599" y="1463145"/>
          <a:ext cx="5486400" cy="1463145"/>
        </a:xfrm>
        <a:prstGeom prst="trapezoid">
          <a:avLst>
            <a:gd name="adj" fmla="val 937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6500" kern="1200" dirty="0" smtClean="0"/>
            <a:t>Kapitāls</a:t>
          </a:r>
          <a:endParaRPr lang="en-US" sz="6500" kern="1200" dirty="0"/>
        </a:p>
      </dsp:txBody>
      <dsp:txXfrm>
        <a:off x="2331719" y="1463145"/>
        <a:ext cx="3566160" cy="1463145"/>
      </dsp:txXfrm>
    </dsp:sp>
    <dsp:sp modelId="{BB909261-77C1-45B6-95A0-2759CD3EA675}">
      <dsp:nvSpPr>
        <dsp:cNvPr id="0" name=""/>
        <dsp:cNvSpPr/>
      </dsp:nvSpPr>
      <dsp:spPr>
        <a:xfrm>
          <a:off x="0" y="2926291"/>
          <a:ext cx="8229600" cy="1463145"/>
        </a:xfrm>
        <a:prstGeom prst="trapezoid">
          <a:avLst>
            <a:gd name="adj" fmla="val 937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lv-LV" sz="6500" kern="1200" dirty="0" smtClean="0"/>
            <a:t>Daba</a:t>
          </a:r>
          <a:endParaRPr lang="en-US" sz="6500" kern="1200" dirty="0"/>
        </a:p>
      </dsp:txBody>
      <dsp:txXfrm>
        <a:off x="1440179" y="2926291"/>
        <a:ext cx="5349240" cy="14631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A5F33-E369-445B-B0F3-5DBB8A612BA4}" type="datetimeFigureOut">
              <a:rPr lang="lv-LV" smtClean="0"/>
              <a:t>2013.11.27.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72FF4D-DE1F-4555-9C04-F9FF764EA2F9}" type="slidenum">
              <a:rPr lang="lv-LV" smtClean="0"/>
              <a:t>‹#›</a:t>
            </a:fld>
            <a:endParaRPr lang="lv-LV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E59330-503D-4ABB-8936-A34474B6618A}" type="datetimeFigureOut">
              <a:rPr lang="en-US" smtClean="0"/>
              <a:pPr/>
              <a:t>11/27/2013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3F9D5FA-676D-4370-A5EB-E6EAA5DA940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harijs.rokpelnis@mazsalacasnovads.lv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990600"/>
            <a:ext cx="7851648" cy="1828800"/>
          </a:xfrm>
        </p:spPr>
        <p:txBody>
          <a:bodyPr/>
          <a:lstStyle/>
          <a:p>
            <a:r>
              <a:rPr lang="lv-LV" dirty="0" smtClean="0"/>
              <a:t>Vietas pievilcība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819400"/>
            <a:ext cx="7854696" cy="3705664"/>
          </a:xfrm>
        </p:spPr>
        <p:txBody>
          <a:bodyPr>
            <a:normAutofit fontScale="85000" lnSpcReduction="20000"/>
          </a:bodyPr>
          <a:lstStyle/>
          <a:p>
            <a:r>
              <a:rPr lang="lv-LV" sz="3000" dirty="0" smtClean="0"/>
              <a:t>Mazsalacas novada stāsts</a:t>
            </a:r>
          </a:p>
          <a:p>
            <a:endParaRPr lang="lv-LV" dirty="0" smtClean="0"/>
          </a:p>
          <a:p>
            <a:endParaRPr lang="lv-LV" dirty="0" smtClean="0"/>
          </a:p>
          <a:p>
            <a:endParaRPr lang="lv-LV" dirty="0" smtClean="0"/>
          </a:p>
          <a:p>
            <a:endParaRPr lang="lv-LV" dirty="0" smtClean="0"/>
          </a:p>
          <a:p>
            <a:endParaRPr lang="lv-LV" dirty="0" smtClean="0"/>
          </a:p>
          <a:p>
            <a:endParaRPr lang="lv-LV" dirty="0" smtClean="0"/>
          </a:p>
          <a:p>
            <a:pPr algn="l"/>
            <a:r>
              <a:rPr lang="lv-LV" dirty="0" smtClean="0">
                <a:solidFill>
                  <a:schemeClr val="tx2">
                    <a:lumMod val="50000"/>
                  </a:schemeClr>
                </a:solidFill>
              </a:rPr>
              <a:t>Harijs Rokpelnis</a:t>
            </a:r>
          </a:p>
          <a:p>
            <a:pPr algn="l"/>
            <a:r>
              <a:rPr lang="lv-LV" dirty="0" err="1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harijs.rokpelnis@mazsalacasnovads.lv</a:t>
            </a:r>
            <a:endParaRPr lang="lv-LV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/>
            <a:r>
              <a:rPr lang="lv-LV" dirty="0" smtClean="0">
                <a:solidFill>
                  <a:schemeClr val="tx2">
                    <a:lumMod val="50000"/>
                  </a:schemeClr>
                </a:solidFill>
              </a:rPr>
              <a:t>Mārcienas muiža, 28.11.2013.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6385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810000"/>
            <a:ext cx="2313910" cy="2732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farm6.staticflickr.com/5499/9930676804_ecb12c5fb6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70432" y="0"/>
            <a:ext cx="10314432" cy="6858000"/>
          </a:xfrm>
          <a:prstGeom prst="rect">
            <a:avLst/>
          </a:prstGeom>
          <a:noFill/>
        </p:spPr>
      </p:pic>
      <p:pic>
        <p:nvPicPr>
          <p:cNvPr id="4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farm8.staticflickr.com/7381/9422156138_456fd7e3da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838200"/>
            <a:ext cx="8813006" cy="5875338"/>
          </a:xfrm>
          <a:prstGeom prst="rect">
            <a:avLst/>
          </a:prstGeom>
          <a:noFill/>
        </p:spPr>
      </p:pic>
      <p:pic>
        <p:nvPicPr>
          <p:cNvPr id="23555" name="Picture 3" descr="C:\Users\Haris\Desktop\erenpreiss_mz_2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33400"/>
            <a:ext cx="2439346" cy="3429000"/>
          </a:xfrm>
          <a:prstGeom prst="rect">
            <a:avLst/>
          </a:prstGeom>
          <a:noFill/>
        </p:spPr>
      </p:pic>
      <p:pic>
        <p:nvPicPr>
          <p:cNvPr id="4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600" y="57912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138160" cy="1097280"/>
          </a:xfrm>
        </p:spPr>
        <p:txBody>
          <a:bodyPr/>
          <a:lstStyle/>
          <a:p>
            <a:r>
              <a:rPr lang="lv-LV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Cilvēks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578" name="AutoShape 2" descr="data:image/jpeg;base64,/9j/4AAQSkZJRgABAQAAAQABAAD/2wCEAAkGBhISERUUEhMRERUUFRcWFBcUGBAXFRYXFRcWFxUWFhQXGygeGRojGhQWHzsgIygqLCwsFx4yNTIqNSYrLCkBCQoKDgwNGg8PGDUlHh0pKSw0KSw1LCkpKSkpNCwsKSwpKSksNikpKSwpKS4pLCkpKSwpKSkpNSksLCksNSkwMP/AABEIAMIBAwMBIgACEQEDEQH/xAAcAAEAAgMBAQEAAAAAAAAAAAAABAUDBgcCAQj/xABLEAABAwIDAwULCAgGAgMBAAABAAIDBBESITEFBkETIjJRYQczUnFyc4GRsbLSFCNTkpOhs9MVFkJUYoPD0SQ0Q4LB8GPxRKLhF//EABYBAQEBAAAAAAAAAAAAAAAAAAABAv/EABoRAQEBAQEBAQAAAAAAAAAAAAABETEhUUH/2gAMAwEAAhEDEQA/AOGoiICIiAiIgIiutgbo1NWbxRktBALjk3P+I5IKVfbLucm59DDC0SQRuMYaMQxCQvuCLgEggi5zAy07fjGUhsRDE6Rlruc2LK5sRlzQO3PiptHDEXbJt29nVDrvhiY5xPRJZnnlk4t4EXGSh1Xc5oZA5kTXRuAJBL7kZZZE2dnYZHMZjqTRx9FvM/clqW47SROw9GxN35XGVri/atIewgkHIg2PoTR5REVBERAREQEREBERAREQEREBEWaSmLWNebWfit1802N0GFERAREQEREBERARFnoaUySMYNXuDR6TZBYbq7H+VVUcRyaTd5yyaMz/AG9K666rMDsMXMYw2jDcTQL8DcjO1h2+m6x7H3TptntL8BJfGQ55cc2m2INsMjqCNRc9RUjaNCJGska/Cci9r2jiObzG5E4RmcwbXJBJUg+tnBBxlrnODAS9zWkBtgAWtd0i3FZ1yOHjy1Zhc/BzyC27iHjmsLhxs3Q3FhiuBlwJr9oRytcwOcJMRIF7lxLbXvfnWzv1HiLrHtGuBaGuFiI2hhvz2glriXc0XyBGpsLW0VEmOhYZC3CXOju67OLcyLtBvqevtWCSrL3EYgx9sN9cmuzuL2GhzGeSw8qW2cLYcHNdzyAcVm4tcwRexy6lLh20cGAi+Fo57nMJBIP7bhfPL0CwQSqUyOYInYnSHJhs5xB8GweHc6xsejcermfdI2ByE4lbbDMMWlrPHSy6ic/Suow1xYGyMa5oe513WGmVswQDzvVb1UO+uzDNRSFzmF7QZcIsS04ufd3FxAz1Uv0cdWSm6bfKHtWNZabpt8oe1UZdqj5+Xzj/AHioql7W7/L5x/vFREBEWwbH3ZEzGuc9zcZdhDWtPRNje5CDX0W5O3DYP9SX6jPjXv8A/nzbX5SX6jPiU0aUi3wdzPT5yTPjgZ8SyN7lhP8AqSfUZ8SaOfouhnuTn6V/1G/EsB7mWduUky/hZ8aaNDRbs/ueNAvykhzt0GfGsY3DZe3KS38hnxpo01T6vvEH8z3greTdiFri3lJrg2PMj+NRt4KARQwYSXAmXpAA5ObwBPWmiiREVBERAREQF7fEQASCMQu2/EXIuOy4I9C8KftLoU/mT+NMggLrW6mwmUlNHLhBmkGJzjqxrgCzCLePq1C5MF2iknZNTMfE/EC3otzLSxrWvu0aZWPbmb6qXomv2i+Vha4uc218w7FzAS2xyBGgt2XtmobqZoLy0taD0GvuRZgF2g5Au7DYelKOkdh+cwtGuAtBOupuBa9rXve/qXiroQOe1rZGNwl18WF2JwFjhOWZAtca3VCulIjitcE4gXMcTdrwMVrC4Izy4ryKL5QC57xjBa2zcLi8HV17jMC+WbsiOCRVWBjQ0PErQ0Yi42GF0lwWWye27W3zBBJsF72bNcWJ52JzMJxNsTzbNe1hs4X00zb6Q8VGzHRlzXZMa0jMXe842ARcL3LibDOzTc5L5s+aVwcRFixHTK1i0BgaSeYW4Sbix5x4LJWbaaWFpja7nF93EkFwd0g0BtjlY66WysFFp6lzi4vdawxCxAsG5m5PZb1BBdU8Ba0FzYxYN52Itbk8jXgSDa9uGlzdWVfWOGJr4snBzRZjCCC3IEXOQvoCL5m2ZK12esc4Ndhmwh4s4izbg8S4YcQOIa+gL22sl5NpdiIxEghrSASTli4OOZwjO1uGgc7372AymmBiBayTFZpzwlpsbHqWu03Tb5Q9q6b3ToWOo43ixIkDbgOAzBucwMyQfqrmVN02+UPapBm2t3+Xzj/eKiKXtbv8vnH+8VEVBdJ3Hoy+GC3B0nvNXNl1PubPeY4GNaHXMpd2DE3+ylG3T7Gubn0r5DQWJHXbTsV1tqcRQl50A0XPKrfaU9ABnbx9ao3OpqooGh0jmNA4HX0DUlQYt7YCSGhxHXYAfeb/AHLnlTVukdieST/3RSNlkco2/G/oQdQh2oJG2aM+F/uC1ja+3ZaeQh0Lmlws0kZHtB0K3TdnZzcDdDp4/Wtubstj2YXsa8HUOAI9RQcIi3gJeMTbZ59vYvtXtgA6Dj4/Eti7pm4Zpf8AEU4vDcB7dTETkDfiwnLsPjy52c9c0E6haZJXFovcE29Srt/IsMdNzcN+WNu3E0f8Lae55TB9S7FoGErWu6JNiZTZ3sZx6pBZBpSIiAiIgIiICn7S6FP5k/jTKAp+0uhT+ZP40yCCAuqbhbAmpmF7hI4yNBLG2wNBtk8HVxB9FxnnlyxjrEHqN12jdLeL5fBa4gcxpa+3KOxOywWbe1jYk58NFKPO0J7PJHNxG+lsVx0j4/8Auq9fKBbCWtkDtWkgB1yCRyeHUWGY69LKZVbKjwuMj3uOHmi3NF7DHl1XLrZWIzuCoEksN2uLL2vjLXdI2ABIcCBa19LZqjFyckHzrGSMY0tcCcD8IPNvZznYhzr6WuADlZVdfteQYMmsGBmHCBhIZljb2lzLkjMkG9iFPG23ia7HcuwAgjoue21yXXvzhhGdtGgWVbWSvMUOWJrcZDSLhuN1xfxjh/Cg9040ycbNGItsSD92XHipNJBjecLm2bmMRsHHW5B8EZ26xxss2ztkPeyV7mksY1rnESYWtDr2ubi+lrC5JGQWakdE04GAtdiBa8Em2oLSHu53V6NCgky172ktmcXAjmtD7gnFw4tzv1cFlh1uMw8AOa7mlrhcADI31BxWB7crKv2pXBj7OLJMzzi0cMy0gOyOg++68wbQBEtVLha2PPC1ryHWAaOw6syvn6ClHzflrRSPbI5xdyYdcgBpeXm1rm5yB5xFzbS2a5NTdNvlD2qx3g3mqKyTHNIX20GgHoCrqbpt8oe1SDNtbv8AL5x/vFRFL2t3+Xzj/eKiKguu9yKmL+Rsbc2X73hciXVe5rtbkIonWuAZL+lwClFlv9tGVspiOTfatLJVvvVtg1FS95Fs7AdgVOqPtsl6hfYgry4r4Cg6fuVtJzcOLgcPZbLM+tdapXggWzXCN1duMjMfKSYbakAkAX0Pb26ZcV2Td/aEcseKN7XjMXaeI+9BaVtGyWN8bwHMe0tcDxDhYr8w7a2Y6mqJYXaxPcy/WAcj6RY+lfqMFfnnukAfpSqt4TfwmXQV27W05IZLRtxuks23H0Kk36baKmFiCDOCDrfGLrdtzadrJKKQgEyTSN9AFh96ou7XDhqGAeHMfWWKDm6IioIiICIiAp+0uhT+ZP40ygK5qqIOipyZYmfMnJ3KX79N1MIQUy3zub7ajaHU5wh8jg5hdazjphv1kXHpWpfotv7xT+ub8tfW7OaDcVEAI7Zvy1KOu1s7oyMLSXOvhZfNobcYsOrTrqBoclSSQ4AeULWgDnEuyGt2uIvpbTU3HiWrHbtTyeA1sRABaHEz4w06tDsFwOxU7qAHWpgN9c5vgT0bS7ujNhkPyaAFmYBlIc4/xABoAI4ZZetWclSJZHuwBge2N5FzYFzWuLQOrE85cAtFg2ZHiGKogw3F85tL5/6a3SPaVIDc1cGZuQG1BAyyaLx8LAX7FOUXU20IoIHSStL2hreZd1nYiWsxEEZtxPcMtR41hk23TSMHJzsDQ5z5DbDawOAmMNzNgBfnZuOg1i7e3hopqSSITxFzicAtOA0B5czMx8AQPWuffoxv7xT+ub8tB02DkJbytq4ngDPlXtDrA3OuYv6dDxIWu7375MdG6CB/KNeAHmxwtA/ZYTmQTY59WWq1P9GN/eKf1zflp+i2/vFP65vy1cEBZabpt8oe1Sv0W394p/XN+WstLstuNv8AiKfpDjP1jqjVEba3f5fOP94qIpe1u/y+cf7xURAXQd2KoMomXyN3EeiQXC58tx2W0mlht1y+8FKM9a/E9x63E+tYF7cLaryVR8UvZ+zzKbAgWFzfszP3BRFO2PPglae0elBsmwt35JX4GiPBlzZMQxA54rtIN+y9lN3eMmz9qNpy7DG9zQ4A3HPaS3PrBNlu+wBGWiWMWOhtcDty4rme8u3WzV5cDzWyWDm9hALu3QepB1LePeeogc8RssGBpLi1xxBxAdgNsII7b52va4XHd8pg6vqCHF/zhGI4buLQGuOWWoOi/Q8b2mLE6xGEON9Mhcn7l+Y6ibG4u6yT680G7bOnDItlnCD88/73Af8AK1zu2S4qiMjwpfaxeXbfcfk/Nban6Iz5xvck+Oypt+60zNhkdkXyVDiOq7mZKDUURFQREQEREBT9pdCn8yfxplAU/aXQp/Mn8aZBAREQEREBEUumkgDfnI5XOvqyRjBbKwwmJ2eud0ERFYcvS/RVH20X5CcvS/RVH20X5CCvRWHL0v0VR9tF+Qp0slL8mjPIzZyzDv0V8mQankMxnp4+tBQrLTdNvlD2qXy9L9FUfbRfkL3DNTYhaKcG4teaMi9+rkEEfa3f5fOP94qIrrak1Ny8t4p78o+/z0fhH/wKLy9L9FUfbRfkIK9btsaqwUkNgL3kzPDnDh6FrPL0v0VR9tF+Qtrgp2fJaZ0bXhrmyEhzmuIPKuZq1rcuaOHFSiO4rysssZCxKgs0BytxuLdd1hUnZrSZYwNS9vV19qDo2zNqCnpmwucGyOaMX8LXaDyiP+exVOzO5hJM4kTNa27bGxJu42+7VVG91U2StfhHMBFsJ6XNALr9v3ABdJ3DiAp+UjqZjdl+SdyLwC2/Ru3ENCEEreurko9kysfLykhaIWuwht+UAabAHgzGfQuFkLqO/W221doGkOMQxOcLYXS4c2tzzsAR4zxuuYuQY7KJvV3im8qf2xqYse32RGnp+UfIznTWwMY++bNSZG2+9BqKKw5Gl+ln+xi/PTkaX6Wf7GL89BXoss7WBxwOc5vAuaGnTO7Q42z7UQYkREBT9pdCn8yfxplAU/aXQp/Mn8aZBARF9AQfEVszdioIvZg8ckQPpBdcL1+qtR1R/aw/EpsFOiuP1UqOqP7WH4l9/VKp6o/tYfiTYKZFdfqhU+DH9pD8S+/qdVeDH9pD8SbBSKwm/wArF56f3KZTP1MqvAZ9pD8S8bW2dJDTxMkbhPKzHUEEYKbQjIpsFMstN02+UPasSy03Tb5Q9qozbW7/AC+cf7xURS9rd/l84/3ioiAug7Jv8lo7DESyUW8K9RKLLny6Fsd4FLR9eCXI6H5+XicgfHl15XUE2Sia4Xb0Ham1z6+BGnqVNUQFji06j/2D6rFbDJUhnOvdjrY2nIhzSAHAeFmAfHqcyMG2dnAxtkYcVgLnPO9+P8NiFRRMbc2617mgfGbOBaf+5grxZdS3DkgroBFUNDpIi0Bxte3A+oEdtkGk7rbR5OdhMZlF8LhbESHC1h2rqm+dWYaJpo2tiDpMD8DWtdYsebC1rXc0C4z6rrTdt7Cq4KKSVwEAMuIsaGtc2NrsETbs0cS8utrYZqu3e30lMb6Sc8pHMC1ryA58ch6Bz6bcVgQc89UGF87Y6iOQ4cGOJr23yaOZI0g2GWDLQdAqj2tC1sr8HQL34PEHEf8AC2vYmwjVungs4OeyN8ZdwLI/mzc54SHNHYHdip95aARMhAtZoLXG4N3kNc71EkW4EEcEFAoe9XeKbyp/bGpih7094pvKn9saDWUREBERAREQFP2l0KfzJ/GmUBT9pdCn8yfxpkEBe4ekPGPavC9w9IeMe1Bu9cfnH+W73ilDQSTyNjiaXvebNaOP9hxuvld31/lu94q/7n9bydU442xuMT2te+2FpJYbnssCp+Det2u4/CwB9W7l3+A0kRt7CRYuPqHYtv8A1OoMNjS0trcY4vbZcsr+6MY3/MvlqXA98nc4R3HGOBpAt2vJ8QWEb3bZkzbK4A+C2AD2LGUb7tPua7LmbaPBA7g6F4+9riWkehcs3u3LmoHjEWyRvJ5ORuhtnhcP2XW4epZ3b11MbyJ4aWcg87HFED9eHCfWs28O9kVRRNhjidFaVri0uL2g2kvgcc7ZjXrVmjUbKPvT/laXzlT/AEFIBUfer/K0vnKn+gtDVllpum3yh7ViWWm6bfKHtVGba3f5fOP94qIpe1u/y+cf7xURAW/UMV6KkI4MlPo5eRaCt8oZC2joyPo5fx5VBY09TyjHMIBfbm31dbq/itf7+NrT925muDoiHG+Lk7eKxHoDg5a+XkEOGRvcW4FXeyKpgleQek3lG8A19vnARpa2IepUVG0qbkpSBYtOnVY9vVxB6iFb7hSyisaIg54LXGRrb3dG0Eu00Olj1kKRvJTsddoIJa4tBB5pyxRWxZhuC7L31aPTd9xEsFVNc88xANHWMV3Z+hqCz3n202fYkvOD3xzRxSO8LC5mB56i5hYT24upcso49Xkc1o/+zgQwesE+JpW690SkNLLVQxH5qodT1Dm5c0l0wIb/AL7HxWC0G6Dp+7e1mxNjkc5gxOfM/XFhs6ONjQOFor/7FS7xUZljlkLHse5zpi0ggBtxieL6X5RuSo9hbVDZGtlcRG4CNxtfDHiLi0DtPHUXJW4zPJijxusZ2Y5XZd7mMhjb2nk49B4fYEHOS1QN6u8U3lT+2NWEsZaS05EEg+MGxVfvWPmKbxze2NQayiIqCIiAiIgK3rNnSvipyyOR45E5ta8jv03EBVCsdoyER09iR8yeJ+mmQYv0NUfQTfZyf2XqPZE4IJhmABF+ZJ/ZROWd4R9ZXuKV2IZnUcT1oNyru+v8t3vFY4bYhclovmQLkA65XF8uCyV/fX+W73isCk4OgbJ7nzaiJj43aYhIMjchxAti0C2bYu4DI6eojMhdyow4ha8ZBu4N6uHqVHsDei1E7kTgkjY1rtODRieB6HFR562nfKx5O1IcAaCGB3OtmC3nXHXkMyb6rPouaDuYCMhwlLmavBDMLm6ixAzP3LQt7KZscpa1trPkDTe3MDuaMNuog3vxsuq0m8EeCUNLjECCMYcxzS65dHZ1iOv/AHW4Ll2/G2PlFQCG4RGzADe4fZ7zjGXHEB6EnRroKbw7Pkkpabko5JLSVF8DXOtfkbXsOxfFg3p/ytL5yp/oLVFL+gan93n+zk/sslPsGpxt/wAPP0h/pydfiWCF0GEYxMXccJjA9F2rPA6mxN5s/SH7UXX5Koj7W7/L5x/vFRFc7UdTcvLdtRflH/tReEf4VFxUvg1H1ovhQQFf0G9YZDHE+BkojDg045mmznueb4XWObiq/FS+DUfWi+FMVL4NR9aL4UFyN8o7W+SMsf8Ayz/EvUO+sbXBwpI7jrkqLZ9YxdqpMVL4NR9aL4UxUvg1H1ovhQbHU90QP6VLFmA02fMLgHEOOt172X3STTzieKmjbICT3yctOLUFuLQ9S1nFS+DUfWi+FMVL4NR9aL4UGzbb7pRq5TLNTRlxa1uUlQBZmgAxen0lV361xfujPtaj4lVYqXwaj60XwpipfBqPrRfCgtf1si/dGfa1HxKyh7pZaGj5LE4MtgxyVDsNrYbc7hbLquVrGKl8Go+tF8KYqXwaj60XwoL2ffiN8hkdRxEk3I5Sowk8bjFxUbe3bzqtsEhY2PvgDWlxAsWjLESeAVXipfBqPrRfCsu1CzkYOTxhvznTLSb4h1AZIKtERAREQEREBT9pdCn8yfxplAU/aXQp/Mn8aZBAXuHpDxj2rwvcPSHjHtQbrXd9f5bveKzwUAGchPYxupPaeHi18S+TD515/jd7xWSnJJuPEB48lJwWcFARA+VjQ2zsIAvZwa0lwJJudQFOg3igc27qithPgRlpZ224H7lF2xtGWGKGCMhjTHyjnADES57tHHQWA0soGydnRma0zJHRhtuaHtPKWBDM8yb3bb0qC3o6t9VOY4BI5jrNc5x5zja3ixEZdgBJ0U7fnY8ccrIri4iDnEfsvLnnIdQZgFjqA3itkoKduzqV1S9jWPdzYIvBDtAetx1J6gBxWh1lY6RznOdic43e46knX/0pBQVVC5muY6xp/wDigb0/5Wl85U/0FsUkwv8A99io99APk9NbIcpUf0FRqCy03Tb5Q9qxLLTdNvlD2rQzbW7/AC+cf7xURS9rd/l84/3ioiAiIgIiICIiAiIgIiICn1feIP5nvBQFPq+8QfzPeCCAiIgIiICIiAp+0uhT+ZP40ygKftLoU/mT+NMggL3D0h4x7VmpdnukBLTELG3PkhYfQHuBPjCkM2PICDigyP09J+Yg2yr74/y3e8VI2dTuke1jek9zWttwLiGg+s/csbuTeS4zUzcRJsZoLi5vbJ1lb7t19NBUxSyzQFkbsVmS05cS0HALF4HSsdeCzvg3PevYbflVOxjQQ2CzQdLRF+EHsPNCsd191nueyWe1mtyaB03nNzswLMyHAFx/h6UCo7oOzX1DJXSZMjcwNx0eZLmuBPz2gwnLtU6p7rVDybuTkAfhODFJSYQ62RJExNr56LHo1Lujbd+UVZjabxwcwW0Lv2z68vQFr1QQAALfd1eNYo5IrkunpiSbk8tB13P7SySTwnSem+2h+JaEOpfZVW9p/wANS+cqP6CtZmMd/wDIpftofiVNvZO3kYGB8byx85OB8b8nCEg80m2hGdtCqNYWSnNnNJ8Ie1Y0WhJ2lIHTSEG4MjyCOILjYqMiICIiAiIgIiICIiAiIgKfV94g/me8FAU+r7xB/M94IICIiAiIgIiICn7S6FP5k/jTKAvTpCbXJNhYXvkLk2HULkn0oPN19uviIPt0uviIPt0uviIPt0uviIPt18REBERAREQEREBERAREQEREBERAU2qkBghAIJHKXFxcXcLXHBQkQEREBERAREQEREBERAREQEREBERAREQEREBERAREQEREBERAREQEREBERAREQERE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0" name="AutoShape 4" descr="data:image/jpeg;base64,/9j/4AAQSkZJRgABAQAAAQABAAD/2wCEAAkGBhISERUUEhMRERUUFRcWFBcUGBAXFRYXFRcWFxUWFhQXGygeGRojGhQWHzsgIygqLCwsFx4yNTIqNSYrLCkBCQoKDgwNGg8PGDUlHh0pKSw0KSw1LCkpKSkpNCwsKSwpKSksNikpKSwpKS4pLCkpKSwpKSkpNSksLCksNSkwMP/AABEIAMIBAwMBIgACEQEDEQH/xAAcAAEAAgMBAQEAAAAAAAAAAAAABAUDBgcCAQj/xABLEAABAwIDAwULCAgGAgMBAAABAAIDBBESITEFBkETIjJRYQczUnFyc4GRsbLSFCNTkpOhs9MVFkJUYoPD0SQ0Q4LB8GPxRKLhF//EABYBAQEBAAAAAAAAAAAAAAAAAAABAv/EABoRAQEBAQEBAQAAAAAAAAAAAAABETEhUUH/2gAMAwEAAhEDEQA/AOGoiICIiAiIgIiutgbo1NWbxRktBALjk3P+I5IKVfbLucm59DDC0SQRuMYaMQxCQvuCLgEggi5zAy07fjGUhsRDE6Rlruc2LK5sRlzQO3PiptHDEXbJt29nVDrvhiY5xPRJZnnlk4t4EXGSh1Xc5oZA5kTXRuAJBL7kZZZE2dnYZHMZjqTRx9FvM/clqW47SROw9GxN35XGVri/atIewgkHIg2PoTR5REVBERAREQEREBERAREQEREBEWaSmLWNebWfit1802N0GFERAREQEREBERARFnoaUySMYNXuDR6TZBYbq7H+VVUcRyaTd5yyaMz/AG9K666rMDsMXMYw2jDcTQL8DcjO1h2+m6x7H3TptntL8BJfGQ55cc2m2INsMjqCNRc9RUjaNCJGska/Cci9r2jiObzG5E4RmcwbXJBJUg+tnBBxlrnODAS9zWkBtgAWtd0i3FZ1yOHjy1Zhc/BzyC27iHjmsLhxs3Q3FhiuBlwJr9oRytcwOcJMRIF7lxLbXvfnWzv1HiLrHtGuBaGuFiI2hhvz2glriXc0XyBGpsLW0VEmOhYZC3CXOju67OLcyLtBvqevtWCSrL3EYgx9sN9cmuzuL2GhzGeSw8qW2cLYcHNdzyAcVm4tcwRexy6lLh20cGAi+Fo57nMJBIP7bhfPL0CwQSqUyOYInYnSHJhs5xB8GweHc6xsejcermfdI2ByE4lbbDMMWlrPHSy6ic/Suow1xYGyMa5oe513WGmVswQDzvVb1UO+uzDNRSFzmF7QZcIsS04ufd3FxAz1Uv0cdWSm6bfKHtWNZabpt8oe1UZdqj5+Xzj/AHioql7W7/L5x/vFREBEWwbH3ZEzGuc9zcZdhDWtPRNje5CDX0W5O3DYP9SX6jPjXv8A/nzbX5SX6jPiU0aUi3wdzPT5yTPjgZ8SyN7lhP8AqSfUZ8SaOfouhnuTn6V/1G/EsB7mWduUky/hZ8aaNDRbs/ueNAvykhzt0GfGsY3DZe3KS38hnxpo01T6vvEH8z3greTdiFri3lJrg2PMj+NRt4KARQwYSXAmXpAA5ObwBPWmiiREVBERAREQF7fEQASCMQu2/EXIuOy4I9C8KftLoU/mT+NMggLrW6mwmUlNHLhBmkGJzjqxrgCzCLePq1C5MF2iknZNTMfE/EC3otzLSxrWvu0aZWPbmb6qXomv2i+Vha4uc218w7FzAS2xyBGgt2XtmobqZoLy0taD0GvuRZgF2g5Au7DYelKOkdh+cwtGuAtBOupuBa9rXve/qXiroQOe1rZGNwl18WF2JwFjhOWZAtca3VCulIjitcE4gXMcTdrwMVrC4Izy4ryKL5QC57xjBa2zcLi8HV17jMC+WbsiOCRVWBjQ0PErQ0Yi42GF0lwWWye27W3zBBJsF72bNcWJ52JzMJxNsTzbNe1hs4X00zb6Q8VGzHRlzXZMa0jMXe842ARcL3LibDOzTc5L5s+aVwcRFixHTK1i0BgaSeYW4Sbix5x4LJWbaaWFpja7nF93EkFwd0g0BtjlY66WysFFp6lzi4vdawxCxAsG5m5PZb1BBdU8Ba0FzYxYN52Itbk8jXgSDa9uGlzdWVfWOGJr4snBzRZjCCC3IEXOQvoCL5m2ZK12esc4Ndhmwh4s4izbg8S4YcQOIa+gL22sl5NpdiIxEghrSASTli4OOZwjO1uGgc7372AymmBiBayTFZpzwlpsbHqWu03Tb5Q9q6b3ToWOo43ixIkDbgOAzBucwMyQfqrmVN02+UPapBm2t3+Xzj/eKiKXtbv8vnH+8VEVBdJ3Hoy+GC3B0nvNXNl1PubPeY4GNaHXMpd2DE3+ylG3T7Gubn0r5DQWJHXbTsV1tqcRQl50A0XPKrfaU9ABnbx9ao3OpqooGh0jmNA4HX0DUlQYt7YCSGhxHXYAfeb/AHLnlTVukdieST/3RSNlkco2/G/oQdQh2oJG2aM+F/uC1ja+3ZaeQh0Lmlws0kZHtB0K3TdnZzcDdDp4/Wtubstj2YXsa8HUOAI9RQcIi3gJeMTbZ59vYvtXtgA6Dj4/Eti7pm4Zpf8AEU4vDcB7dTETkDfiwnLsPjy52c9c0E6haZJXFovcE29Srt/IsMdNzcN+WNu3E0f8Lae55TB9S7FoGErWu6JNiZTZ3sZx6pBZBpSIiAiIgIiICn7S6FP5k/jTKAp+0uhT+ZP40yCCAuqbhbAmpmF7hI4yNBLG2wNBtk8HVxB9FxnnlyxjrEHqN12jdLeL5fBa4gcxpa+3KOxOywWbe1jYk58NFKPO0J7PJHNxG+lsVx0j4/8Auq9fKBbCWtkDtWkgB1yCRyeHUWGY69LKZVbKjwuMj3uOHmi3NF7DHl1XLrZWIzuCoEksN2uLL2vjLXdI2ABIcCBa19LZqjFyckHzrGSMY0tcCcD8IPNvZznYhzr6WuADlZVdfteQYMmsGBmHCBhIZljb2lzLkjMkG9iFPG23ia7HcuwAgjoue21yXXvzhhGdtGgWVbWSvMUOWJrcZDSLhuN1xfxjh/Cg9040ycbNGItsSD92XHipNJBjecLm2bmMRsHHW5B8EZ26xxss2ztkPeyV7mksY1rnESYWtDr2ubi+lrC5JGQWakdE04GAtdiBa8Em2oLSHu53V6NCgky172ktmcXAjmtD7gnFw4tzv1cFlh1uMw8AOa7mlrhcADI31BxWB7crKv2pXBj7OLJMzzi0cMy0gOyOg++68wbQBEtVLha2PPC1ryHWAaOw6syvn6ClHzflrRSPbI5xdyYdcgBpeXm1rm5yB5xFzbS2a5NTdNvlD2qx3g3mqKyTHNIX20GgHoCrqbpt8oe1SDNtbv8AL5x/vFRFL2t3+Xzj/eKiKguu9yKmL+Rsbc2X73hciXVe5rtbkIonWuAZL+lwClFlv9tGVspiOTfatLJVvvVtg1FS95Fs7AdgVOqPtsl6hfYgry4r4Cg6fuVtJzcOLgcPZbLM+tdapXggWzXCN1duMjMfKSYbakAkAX0Pb26ZcV2Td/aEcseKN7XjMXaeI+9BaVtGyWN8bwHMe0tcDxDhYr8w7a2Y6mqJYXaxPcy/WAcj6RY+lfqMFfnnukAfpSqt4TfwmXQV27W05IZLRtxuks23H0Kk36baKmFiCDOCDrfGLrdtzadrJKKQgEyTSN9AFh96ou7XDhqGAeHMfWWKDm6IioIiICIiAp+0uhT+ZP40ygK5qqIOipyZYmfMnJ3KX79N1MIQUy3zub7ajaHU5wh8jg5hdazjphv1kXHpWpfotv7xT+ub8tfW7OaDcVEAI7Zvy1KOu1s7oyMLSXOvhZfNobcYsOrTrqBoclSSQ4AeULWgDnEuyGt2uIvpbTU3HiWrHbtTyeA1sRABaHEz4w06tDsFwOxU7qAHWpgN9c5vgT0bS7ujNhkPyaAFmYBlIc4/xABoAI4ZZetWclSJZHuwBge2N5FzYFzWuLQOrE85cAtFg2ZHiGKogw3F85tL5/6a3SPaVIDc1cGZuQG1BAyyaLx8LAX7FOUXU20IoIHSStL2hreZd1nYiWsxEEZtxPcMtR41hk23TSMHJzsDQ5z5DbDawOAmMNzNgBfnZuOg1i7e3hopqSSITxFzicAtOA0B5czMx8AQPWuffoxv7xT+ub8tB02DkJbytq4ngDPlXtDrA3OuYv6dDxIWu7375MdG6CB/KNeAHmxwtA/ZYTmQTY59WWq1P9GN/eKf1zflp+i2/vFP65vy1cEBZabpt8oe1Sv0W394p/XN+WstLstuNv8AiKfpDjP1jqjVEba3f5fOP94qIpe1u/y+cf7xURAXQd2KoMomXyN3EeiQXC58tx2W0mlht1y+8FKM9a/E9x63E+tYF7cLaryVR8UvZ+zzKbAgWFzfszP3BRFO2PPglae0elBsmwt35JX4GiPBlzZMQxA54rtIN+y9lN3eMmz9qNpy7DG9zQ4A3HPaS3PrBNlu+wBGWiWMWOhtcDty4rme8u3WzV5cDzWyWDm9hALu3QepB1LePeeogc8RssGBpLi1xxBxAdgNsII7b52va4XHd8pg6vqCHF/zhGI4buLQGuOWWoOi/Q8b2mLE6xGEON9Mhcn7l+Y6ibG4u6yT680G7bOnDItlnCD88/73Af8AK1zu2S4qiMjwpfaxeXbfcfk/Nban6Iz5xvck+Oypt+60zNhkdkXyVDiOq7mZKDUURFQREQEREBT9pdCn8yfxplAU/aXQp/Mn8aZBAREQEREBEUumkgDfnI5XOvqyRjBbKwwmJ2eud0ERFYcvS/RVH20X5CcvS/RVH20X5CCvRWHL0v0VR9tF+Qp0slL8mjPIzZyzDv0V8mQankMxnp4+tBQrLTdNvlD2qXy9L9FUfbRfkL3DNTYhaKcG4teaMi9+rkEEfa3f5fOP94qIrrak1Ny8t4p78o+/z0fhH/wKLy9L9FUfbRfkIK9btsaqwUkNgL3kzPDnDh6FrPL0v0VR9tF+Qtrgp2fJaZ0bXhrmyEhzmuIPKuZq1rcuaOHFSiO4rysssZCxKgs0BytxuLdd1hUnZrSZYwNS9vV19qDo2zNqCnpmwucGyOaMX8LXaDyiP+exVOzO5hJM4kTNa27bGxJu42+7VVG91U2StfhHMBFsJ6XNALr9v3ABdJ3DiAp+UjqZjdl+SdyLwC2/Ru3ENCEEreurko9kysfLykhaIWuwht+UAabAHgzGfQuFkLqO/W221doGkOMQxOcLYXS4c2tzzsAR4zxuuYuQY7KJvV3im8qf2xqYse32RGnp+UfIznTWwMY++bNSZG2+9BqKKw5Gl+ln+xi/PTkaX6Wf7GL89BXoss7WBxwOc5vAuaGnTO7Q42z7UQYkREBT9pdCn8yfxplAU/aXQp/Mn8aZBARF9AQfEVszdioIvZg8ckQPpBdcL1+qtR1R/aw/EpsFOiuP1UqOqP7WH4l9/VKp6o/tYfiTYKZFdfqhU+DH9pD8S+/qdVeDH9pD8SbBSKwm/wArF56f3KZTP1MqvAZ9pD8S8bW2dJDTxMkbhPKzHUEEYKbQjIpsFMstN02+UPasSy03Tb5Q9qozbW7/AC+cf7xURS9rd/l84/3ioiAug7Jv8lo7DESyUW8K9RKLLny6Fsd4FLR9eCXI6H5+XicgfHl15XUE2Sia4Xb0Ham1z6+BGnqVNUQFji06j/2D6rFbDJUhnOvdjrY2nIhzSAHAeFmAfHqcyMG2dnAxtkYcVgLnPO9+P8NiFRRMbc2617mgfGbOBaf+5grxZdS3DkgroBFUNDpIi0Bxte3A+oEdtkGk7rbR5OdhMZlF8LhbESHC1h2rqm+dWYaJpo2tiDpMD8DWtdYsebC1rXc0C4z6rrTdt7Cq4KKSVwEAMuIsaGtc2NrsETbs0cS8utrYZqu3e30lMb6Sc8pHMC1ryA58ch6Bz6bcVgQc89UGF87Y6iOQ4cGOJr23yaOZI0g2GWDLQdAqj2tC1sr8HQL34PEHEf8AC2vYmwjVungs4OeyN8ZdwLI/mzc54SHNHYHdip95aARMhAtZoLXG4N3kNc71EkW4EEcEFAoe9XeKbyp/bGpih7094pvKn9saDWUREBERAREQFP2l0KfzJ/GmUBT9pdCn8yfxpkEBe4ekPGPavC9w9IeMe1Bu9cfnH+W73ilDQSTyNjiaXvebNaOP9hxuvld31/lu94q/7n9bydU442xuMT2te+2FpJYbnssCp+Det2u4/CwB9W7l3+A0kRt7CRYuPqHYtv8A1OoMNjS0trcY4vbZcsr+6MY3/MvlqXA98nc4R3HGOBpAt2vJ8QWEb3bZkzbK4A+C2AD2LGUb7tPua7LmbaPBA7g6F4+9riWkehcs3u3LmoHjEWyRvJ5ORuhtnhcP2XW4epZ3b11MbyJ4aWcg87HFED9eHCfWs28O9kVRRNhjidFaVri0uL2g2kvgcc7ZjXrVmjUbKPvT/laXzlT/AEFIBUfer/K0vnKn+gtDVllpum3yh7ViWWm6bfKHtVGba3f5fOP94qIpe1u/y+cf7xURAW/UMV6KkI4MlPo5eRaCt8oZC2joyPo5fx5VBY09TyjHMIBfbm31dbq/itf7+NrT925muDoiHG+Lk7eKxHoDg5a+XkEOGRvcW4FXeyKpgleQek3lG8A19vnARpa2IepUVG0qbkpSBYtOnVY9vVxB6iFb7hSyisaIg54LXGRrb3dG0Eu00Olj1kKRvJTsddoIJa4tBB5pyxRWxZhuC7L31aPTd9xEsFVNc88xANHWMV3Z+hqCz3n202fYkvOD3xzRxSO8LC5mB56i5hYT24upcso49Xkc1o/+zgQwesE+JpW690SkNLLVQxH5qodT1Dm5c0l0wIb/AL7HxWC0G6Dp+7e1mxNjkc5gxOfM/XFhs6ONjQOFor/7FS7xUZljlkLHse5zpi0ggBtxieL6X5RuSo9hbVDZGtlcRG4CNxtfDHiLi0DtPHUXJW4zPJijxusZ2Y5XZd7mMhjb2nk49B4fYEHOS1QN6u8U3lT+2NWEsZaS05EEg+MGxVfvWPmKbxze2NQayiIqCIiAiIgK3rNnSvipyyOR45E5ta8jv03EBVCsdoyER09iR8yeJ+mmQYv0NUfQTfZyf2XqPZE4IJhmABF+ZJ/ZROWd4R9ZXuKV2IZnUcT1oNyru+v8t3vFY4bYhclovmQLkA65XF8uCyV/fX+W73isCk4OgbJ7nzaiJj43aYhIMjchxAti0C2bYu4DI6eojMhdyow4ha8ZBu4N6uHqVHsDei1E7kTgkjY1rtODRieB6HFR562nfKx5O1IcAaCGB3OtmC3nXHXkMyb6rPouaDuYCMhwlLmavBDMLm6ixAzP3LQt7KZscpa1trPkDTe3MDuaMNuog3vxsuq0m8EeCUNLjECCMYcxzS65dHZ1iOv/AHW4Ll2/G2PlFQCG4RGzADe4fZ7zjGXHEB6EnRroKbw7Pkkpabko5JLSVF8DXOtfkbXsOxfFg3p/ytL5yp/oLVFL+gan93n+zk/sslPsGpxt/wAPP0h/pydfiWCF0GEYxMXccJjA9F2rPA6mxN5s/SH7UXX5Koj7W7/L5x/vFRFc7UdTcvLdtRflH/tReEf4VFxUvg1H1ovhQQFf0G9YZDHE+BkojDg045mmznueb4XWObiq/FS+DUfWi+FMVL4NR9aL4UFyN8o7W+SMsf8Ayz/EvUO+sbXBwpI7jrkqLZ9YxdqpMVL4NR9aL4UxUvg1H1ovhQbHU90QP6VLFmA02fMLgHEOOt172X3STTzieKmjbICT3yctOLUFuLQ9S1nFS+DUfWi+FMVL4NR9aL4UGzbb7pRq5TLNTRlxa1uUlQBZmgAxen0lV361xfujPtaj4lVYqXwaj60XwpipfBqPrRfCgtf1si/dGfa1HxKyh7pZaGj5LE4MtgxyVDsNrYbc7hbLquVrGKl8Go+tF8KYqXwaj60XwoL2ffiN8hkdRxEk3I5Sowk8bjFxUbe3bzqtsEhY2PvgDWlxAsWjLESeAVXipfBqPrRfCsu1CzkYOTxhvznTLSb4h1AZIKtERAREQEREBT9pdCn8yfxplAU/aXQp/Mn8aZBAXuHpDxj2rwvcPSHjHtQbrXd9f5bveKzwUAGchPYxupPaeHi18S+TD515/jd7xWSnJJuPEB48lJwWcFARA+VjQ2zsIAvZwa0lwJJudQFOg3igc27qithPgRlpZ224H7lF2xtGWGKGCMhjTHyjnADES57tHHQWA0soGydnRma0zJHRhtuaHtPKWBDM8yb3bb0qC3o6t9VOY4BI5jrNc5x5zja3ixEZdgBJ0U7fnY8ccrIri4iDnEfsvLnnIdQZgFjqA3itkoKduzqV1S9jWPdzYIvBDtAetx1J6gBxWh1lY6RznOdic43e46knX/0pBQVVC5muY6xp/wDigb0/5Wl85U/0FsUkwv8A99io99APk9NbIcpUf0FRqCy03Tb5Q9qxLLTdNvlD2rQzbW7/AC+cf7xURS9rd/l84/3ioiAiIgIiICIiAiIgIiICn1feIP5nvBQFPq+8QfzPeCCAiIgIiICIiAp+0uhT+ZP40ygKftLoU/mT+NMggL3D0h4x7VmpdnukBLTELG3PkhYfQHuBPjCkM2PICDigyP09J+Yg2yr74/y3e8VI2dTuke1jek9zWttwLiGg+s/csbuTeS4zUzcRJsZoLi5vbJ1lb7t19NBUxSyzQFkbsVmS05cS0HALF4HSsdeCzvg3PevYbflVOxjQQ2CzQdLRF+EHsPNCsd191nueyWe1mtyaB03nNzswLMyHAFx/h6UCo7oOzX1DJXSZMjcwNx0eZLmuBPz2gwnLtU6p7rVDybuTkAfhODFJSYQ62RJExNr56LHo1Lujbd+UVZjabxwcwW0Lv2z68vQFr1QQAALfd1eNYo5IrkunpiSbk8tB13P7SySTwnSem+2h+JaEOpfZVW9p/wANS+cqP6CtZmMd/wDIpftofiVNvZO3kYGB8byx85OB8b8nCEg80m2hGdtCqNYWSnNnNJ8Ie1Y0WhJ2lIHTSEG4MjyCOILjYqMiICIiAiIgIiICIiAiIgKfV94g/me8FAU+r7xB/M94IICIiAiIgIiICn7S6FP5k/jTKAvTpCbXJNhYXvkLk2HULkn0oPN19uviIPt0uviIPt0uviIPt0uviIPt18REBERAREQEREBERAREQEREBERAU2qkBghAIJHKXFxcXcLXHBQkQEREBERAREQEREBERAREQEREBERAREQEREBERAREQEREBERAREQEREBERAREQERE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2" name="AutoShape 6" descr="data:image/jpeg;base64,/9j/4AAQSkZJRgABAQAAAQABAAD/2wCEAAkGBhISERUUEhMRERUUFRcWFBcUGBAXFRYXFRcWFxUWFhQXGygeGRojGhQWHzsgIygqLCwsFx4yNTIqNSYrLCkBCQoKDgwNGg8PGDUlHh0pKSw0KSw1LCkpKSkpNCwsKSwpKSksNikpKSwpKS4pLCkpKSwpKSkpNSksLCksNSkwMP/AABEIAMIBAwMBIgACEQEDEQH/xAAcAAEAAgMBAQEAAAAAAAAAAAAABAUDBgcCAQj/xABLEAABAwIDAwULCAgGAgMBAAABAAIDBBESITEFBkETIjJRYQczUnFyc4GRsbLSFCNTkpOhs9MVFkJUYoPD0SQ0Q4LB8GPxRKLhF//EABYBAQEBAAAAAAAAAAAAAAAAAAABAv/EABoRAQEBAQEBAQAAAAAAAAAAAAABETEhUUH/2gAMAwEAAhEDEQA/AOGoiICIiAiIgIiutgbo1NWbxRktBALjk3P+I5IKVfbLucm59DDC0SQRuMYaMQxCQvuCLgEggi5zAy07fjGUhsRDE6Rlruc2LK5sRlzQO3PiptHDEXbJt29nVDrvhiY5xPRJZnnlk4t4EXGSh1Xc5oZA5kTXRuAJBL7kZZZE2dnYZHMZjqTRx9FvM/clqW47SROw9GxN35XGVri/atIewgkHIg2PoTR5REVBERAREQEREBERAREQEREBEWaSmLWNebWfit1802N0GFERAREQEREBERARFnoaUySMYNXuDR6TZBYbq7H+VVUcRyaTd5yyaMz/AG9K666rMDsMXMYw2jDcTQL8DcjO1h2+m6x7H3TptntL8BJfGQ55cc2m2INsMjqCNRc9RUjaNCJGska/Cci9r2jiObzG5E4RmcwbXJBJUg+tnBBxlrnODAS9zWkBtgAWtd0i3FZ1yOHjy1Zhc/BzyC27iHjmsLhxs3Q3FhiuBlwJr9oRytcwOcJMRIF7lxLbXvfnWzv1HiLrHtGuBaGuFiI2hhvz2glriXc0XyBGpsLW0VEmOhYZC3CXOju67OLcyLtBvqevtWCSrL3EYgx9sN9cmuzuL2GhzGeSw8qW2cLYcHNdzyAcVm4tcwRexy6lLh20cGAi+Fo57nMJBIP7bhfPL0CwQSqUyOYInYnSHJhs5xB8GweHc6xsejcermfdI2ByE4lbbDMMWlrPHSy6ic/Suow1xYGyMa5oe513WGmVswQDzvVb1UO+uzDNRSFzmF7QZcIsS04ufd3FxAz1Uv0cdWSm6bfKHtWNZabpt8oe1UZdqj5+Xzj/AHioql7W7/L5x/vFREBEWwbH3ZEzGuc9zcZdhDWtPRNje5CDX0W5O3DYP9SX6jPjXv8A/nzbX5SX6jPiU0aUi3wdzPT5yTPjgZ8SyN7lhP8AqSfUZ8SaOfouhnuTn6V/1G/EsB7mWduUky/hZ8aaNDRbs/ueNAvykhzt0GfGsY3DZe3KS38hnxpo01T6vvEH8z3greTdiFri3lJrg2PMj+NRt4KARQwYSXAmXpAA5ObwBPWmiiREVBERAREQF7fEQASCMQu2/EXIuOy4I9C8KftLoU/mT+NMggLrW6mwmUlNHLhBmkGJzjqxrgCzCLePq1C5MF2iknZNTMfE/EC3otzLSxrWvu0aZWPbmb6qXomv2i+Vha4uc218w7FzAS2xyBGgt2XtmobqZoLy0taD0GvuRZgF2g5Au7DYelKOkdh+cwtGuAtBOupuBa9rXve/qXiroQOe1rZGNwl18WF2JwFjhOWZAtca3VCulIjitcE4gXMcTdrwMVrC4Izy4ryKL5QC57xjBa2zcLi8HV17jMC+WbsiOCRVWBjQ0PErQ0Yi42GF0lwWWye27W3zBBJsF72bNcWJ52JzMJxNsTzbNe1hs4X00zb6Q8VGzHRlzXZMa0jMXe842ARcL3LibDOzTc5L5s+aVwcRFixHTK1i0BgaSeYW4Sbix5x4LJWbaaWFpja7nF93EkFwd0g0BtjlY66WysFFp6lzi4vdawxCxAsG5m5PZb1BBdU8Ba0FzYxYN52Itbk8jXgSDa9uGlzdWVfWOGJr4snBzRZjCCC3IEXOQvoCL5m2ZK12esc4Ndhmwh4s4izbg8S4YcQOIa+gL22sl5NpdiIxEghrSASTli4OOZwjO1uGgc7372AymmBiBayTFZpzwlpsbHqWu03Tb5Q9q6b3ToWOo43ixIkDbgOAzBucwMyQfqrmVN02+UPapBm2t3+Xzj/eKiKXtbv8vnH+8VEVBdJ3Hoy+GC3B0nvNXNl1PubPeY4GNaHXMpd2DE3+ylG3T7Gubn0r5DQWJHXbTsV1tqcRQl50A0XPKrfaU9ABnbx9ao3OpqooGh0jmNA4HX0DUlQYt7YCSGhxHXYAfeb/AHLnlTVukdieST/3RSNlkco2/G/oQdQh2oJG2aM+F/uC1ja+3ZaeQh0Lmlws0kZHtB0K3TdnZzcDdDp4/Wtubstj2YXsa8HUOAI9RQcIi3gJeMTbZ59vYvtXtgA6Dj4/Eti7pm4Zpf8AEU4vDcB7dTETkDfiwnLsPjy52c9c0E6haZJXFovcE29Srt/IsMdNzcN+WNu3E0f8Lae55TB9S7FoGErWu6JNiZTZ3sZx6pBZBpSIiAiIgIiICn7S6FP5k/jTKAp+0uhT+ZP40yCCAuqbhbAmpmF7hI4yNBLG2wNBtk8HVxB9FxnnlyxjrEHqN12jdLeL5fBa4gcxpa+3KOxOywWbe1jYk58NFKPO0J7PJHNxG+lsVx0j4/8Auq9fKBbCWtkDtWkgB1yCRyeHUWGY69LKZVbKjwuMj3uOHmi3NF7DHl1XLrZWIzuCoEksN2uLL2vjLXdI2ABIcCBa19LZqjFyckHzrGSMY0tcCcD8IPNvZznYhzr6WuADlZVdfteQYMmsGBmHCBhIZljb2lzLkjMkG9iFPG23ia7HcuwAgjoue21yXXvzhhGdtGgWVbWSvMUOWJrcZDSLhuN1xfxjh/Cg9040ycbNGItsSD92XHipNJBjecLm2bmMRsHHW5B8EZ26xxss2ztkPeyV7mksY1rnESYWtDr2ubi+lrC5JGQWakdE04GAtdiBa8Em2oLSHu53V6NCgky172ktmcXAjmtD7gnFw4tzv1cFlh1uMw8AOa7mlrhcADI31BxWB7crKv2pXBj7OLJMzzi0cMy0gOyOg++68wbQBEtVLha2PPC1ryHWAaOw6syvn6ClHzflrRSPbI5xdyYdcgBpeXm1rm5yB5xFzbS2a5NTdNvlD2qx3g3mqKyTHNIX20GgHoCrqbpt8oe1SDNtbv8AL5x/vFRFL2t3+Xzj/eKiKguu9yKmL+Rsbc2X73hciXVe5rtbkIonWuAZL+lwClFlv9tGVspiOTfatLJVvvVtg1FS95Fs7AdgVOqPtsl6hfYgry4r4Cg6fuVtJzcOLgcPZbLM+tdapXggWzXCN1duMjMfKSYbakAkAX0Pb26ZcV2Td/aEcseKN7XjMXaeI+9BaVtGyWN8bwHMe0tcDxDhYr8w7a2Y6mqJYXaxPcy/WAcj6RY+lfqMFfnnukAfpSqt4TfwmXQV27W05IZLRtxuks23H0Kk36baKmFiCDOCDrfGLrdtzadrJKKQgEyTSN9AFh96ou7XDhqGAeHMfWWKDm6IioIiICIiAp+0uhT+ZP40ygK5qqIOipyZYmfMnJ3KX79N1MIQUy3zub7ajaHU5wh8jg5hdazjphv1kXHpWpfotv7xT+ub8tfW7OaDcVEAI7Zvy1KOu1s7oyMLSXOvhZfNobcYsOrTrqBoclSSQ4AeULWgDnEuyGt2uIvpbTU3HiWrHbtTyeA1sRABaHEz4w06tDsFwOxU7qAHWpgN9c5vgT0bS7ujNhkPyaAFmYBlIc4/xABoAI4ZZetWclSJZHuwBge2N5FzYFzWuLQOrE85cAtFg2ZHiGKogw3F85tL5/6a3SPaVIDc1cGZuQG1BAyyaLx8LAX7FOUXU20IoIHSStL2hreZd1nYiWsxEEZtxPcMtR41hk23TSMHJzsDQ5z5DbDawOAmMNzNgBfnZuOg1i7e3hopqSSITxFzicAtOA0B5czMx8AQPWuffoxv7xT+ub8tB02DkJbytq4ngDPlXtDrA3OuYv6dDxIWu7375MdG6CB/KNeAHmxwtA/ZYTmQTY59WWq1P9GN/eKf1zflp+i2/vFP65vy1cEBZabpt8oe1Sv0W394p/XN+WstLstuNv8AiKfpDjP1jqjVEba3f5fOP94qIpe1u/y+cf7xURAXQd2KoMomXyN3EeiQXC58tx2W0mlht1y+8FKM9a/E9x63E+tYF7cLaryVR8UvZ+zzKbAgWFzfszP3BRFO2PPglae0elBsmwt35JX4GiPBlzZMQxA54rtIN+y9lN3eMmz9qNpy7DG9zQ4A3HPaS3PrBNlu+wBGWiWMWOhtcDty4rme8u3WzV5cDzWyWDm9hALu3QepB1LePeeogc8RssGBpLi1xxBxAdgNsII7b52va4XHd8pg6vqCHF/zhGI4buLQGuOWWoOi/Q8b2mLE6xGEON9Mhcn7l+Y6ibG4u6yT680G7bOnDItlnCD88/73Af8AK1zu2S4qiMjwpfaxeXbfcfk/Nban6Iz5xvck+Oypt+60zNhkdkXyVDiOq7mZKDUURFQREQEREBT9pdCn8yfxplAU/aXQp/Mn8aZBAREQEREBEUumkgDfnI5XOvqyRjBbKwwmJ2eud0ERFYcvS/RVH20X5CcvS/RVH20X5CCvRWHL0v0VR9tF+Qp0slL8mjPIzZyzDv0V8mQankMxnp4+tBQrLTdNvlD2qXy9L9FUfbRfkL3DNTYhaKcG4teaMi9+rkEEfa3f5fOP94qIrrak1Ny8t4p78o+/z0fhH/wKLy9L9FUfbRfkIK9btsaqwUkNgL3kzPDnDh6FrPL0v0VR9tF+Qtrgp2fJaZ0bXhrmyEhzmuIPKuZq1rcuaOHFSiO4rysssZCxKgs0BytxuLdd1hUnZrSZYwNS9vV19qDo2zNqCnpmwucGyOaMX8LXaDyiP+exVOzO5hJM4kTNa27bGxJu42+7VVG91U2StfhHMBFsJ6XNALr9v3ABdJ3DiAp+UjqZjdl+SdyLwC2/Ru3ENCEEreurko9kysfLykhaIWuwht+UAabAHgzGfQuFkLqO/W221doGkOMQxOcLYXS4c2tzzsAR4zxuuYuQY7KJvV3im8qf2xqYse32RGnp+UfIznTWwMY++bNSZG2+9BqKKw5Gl+ln+xi/PTkaX6Wf7GL89BXoss7WBxwOc5vAuaGnTO7Q42z7UQYkREBT9pdCn8yfxplAU/aXQp/Mn8aZBARF9AQfEVszdioIvZg8ckQPpBdcL1+qtR1R/aw/EpsFOiuP1UqOqP7WH4l9/VKp6o/tYfiTYKZFdfqhU+DH9pD8S+/qdVeDH9pD8SbBSKwm/wArF56f3KZTP1MqvAZ9pD8S8bW2dJDTxMkbhPKzHUEEYKbQjIpsFMstN02+UPasSy03Tb5Q9qozbW7/AC+cf7xURS9rd/l84/3ioiAug7Jv8lo7DESyUW8K9RKLLny6Fsd4FLR9eCXI6H5+XicgfHl15XUE2Sia4Xb0Ham1z6+BGnqVNUQFji06j/2D6rFbDJUhnOvdjrY2nIhzSAHAeFmAfHqcyMG2dnAxtkYcVgLnPO9+P8NiFRRMbc2617mgfGbOBaf+5grxZdS3DkgroBFUNDpIi0Bxte3A+oEdtkGk7rbR5OdhMZlF8LhbESHC1h2rqm+dWYaJpo2tiDpMD8DWtdYsebC1rXc0C4z6rrTdt7Cq4KKSVwEAMuIsaGtc2NrsETbs0cS8utrYZqu3e30lMb6Sc8pHMC1ryA58ch6Bz6bcVgQc89UGF87Y6iOQ4cGOJr23yaOZI0g2GWDLQdAqj2tC1sr8HQL34PEHEf8AC2vYmwjVungs4OeyN8ZdwLI/mzc54SHNHYHdip95aARMhAtZoLXG4N3kNc71EkW4EEcEFAoe9XeKbyp/bGpih7094pvKn9saDWUREBERAREQFP2l0KfzJ/GmUBT9pdCn8yfxpkEBe4ekPGPavC9w9IeMe1Bu9cfnH+W73ilDQSTyNjiaXvebNaOP9hxuvld31/lu94q/7n9bydU442xuMT2te+2FpJYbnssCp+Det2u4/CwB9W7l3+A0kRt7CRYuPqHYtv8A1OoMNjS0trcY4vbZcsr+6MY3/MvlqXA98nc4R3HGOBpAt2vJ8QWEb3bZkzbK4A+C2AD2LGUb7tPua7LmbaPBA7g6F4+9riWkehcs3u3LmoHjEWyRvJ5ORuhtnhcP2XW4epZ3b11MbyJ4aWcg87HFED9eHCfWs28O9kVRRNhjidFaVri0uL2g2kvgcc7ZjXrVmjUbKPvT/laXzlT/AEFIBUfer/K0vnKn+gtDVllpum3yh7ViWWm6bfKHtVGba3f5fOP94qIpe1u/y+cf7xURAW/UMV6KkI4MlPo5eRaCt8oZC2joyPo5fx5VBY09TyjHMIBfbm31dbq/itf7+NrT925muDoiHG+Lk7eKxHoDg5a+XkEOGRvcW4FXeyKpgleQek3lG8A19vnARpa2IepUVG0qbkpSBYtOnVY9vVxB6iFb7hSyisaIg54LXGRrb3dG0Eu00Olj1kKRvJTsddoIJa4tBB5pyxRWxZhuC7L31aPTd9xEsFVNc88xANHWMV3Z+hqCz3n202fYkvOD3xzRxSO8LC5mB56i5hYT24upcso49Xkc1o/+zgQwesE+JpW690SkNLLVQxH5qodT1Dm5c0l0wIb/AL7HxWC0G6Dp+7e1mxNjkc5gxOfM/XFhs6ONjQOFor/7FS7xUZljlkLHse5zpi0ggBtxieL6X5RuSo9hbVDZGtlcRG4CNxtfDHiLi0DtPHUXJW4zPJijxusZ2Y5XZd7mMhjb2nk49B4fYEHOS1QN6u8U3lT+2NWEsZaS05EEg+MGxVfvWPmKbxze2NQayiIqCIiAiIgK3rNnSvipyyOR45E5ta8jv03EBVCsdoyER09iR8yeJ+mmQYv0NUfQTfZyf2XqPZE4IJhmABF+ZJ/ZROWd4R9ZXuKV2IZnUcT1oNyru+v8t3vFY4bYhclovmQLkA65XF8uCyV/fX+W73isCk4OgbJ7nzaiJj43aYhIMjchxAti0C2bYu4DI6eojMhdyow4ha8ZBu4N6uHqVHsDei1E7kTgkjY1rtODRieB6HFR562nfKx5O1IcAaCGB3OtmC3nXHXkMyb6rPouaDuYCMhwlLmavBDMLm6ixAzP3LQt7KZscpa1trPkDTe3MDuaMNuog3vxsuq0m8EeCUNLjECCMYcxzS65dHZ1iOv/AHW4Ll2/G2PlFQCG4RGzADe4fZ7zjGXHEB6EnRroKbw7Pkkpabko5JLSVF8DXOtfkbXsOxfFg3p/ytL5yp/oLVFL+gan93n+zk/sslPsGpxt/wAPP0h/pydfiWCF0GEYxMXccJjA9F2rPA6mxN5s/SH7UXX5Koj7W7/L5x/vFRFc7UdTcvLdtRflH/tReEf4VFxUvg1H1ovhQQFf0G9YZDHE+BkojDg045mmznueb4XWObiq/FS+DUfWi+FMVL4NR9aL4UFyN8o7W+SMsf8Ayz/EvUO+sbXBwpI7jrkqLZ9YxdqpMVL4NR9aL4UxUvg1H1ovhQbHU90QP6VLFmA02fMLgHEOOt172X3STTzieKmjbICT3yctOLUFuLQ9S1nFS+DUfWi+FMVL4NR9aL4UGzbb7pRq5TLNTRlxa1uUlQBZmgAxen0lV361xfujPtaj4lVYqXwaj60XwpipfBqPrRfCgtf1si/dGfa1HxKyh7pZaGj5LE4MtgxyVDsNrYbc7hbLquVrGKl8Go+tF8KYqXwaj60XwoL2ffiN8hkdRxEk3I5Sowk8bjFxUbe3bzqtsEhY2PvgDWlxAsWjLESeAVXipfBqPrRfCsu1CzkYOTxhvznTLSb4h1AZIKtERAREQEREBT9pdCn8yfxplAU/aXQp/Mn8aZBAXuHpDxj2rwvcPSHjHtQbrXd9f5bveKzwUAGchPYxupPaeHi18S+TD515/jd7xWSnJJuPEB48lJwWcFARA+VjQ2zsIAvZwa0lwJJudQFOg3igc27qithPgRlpZ224H7lF2xtGWGKGCMhjTHyjnADES57tHHQWA0soGydnRma0zJHRhtuaHtPKWBDM8yb3bb0qC3o6t9VOY4BI5jrNc5x5zja3ixEZdgBJ0U7fnY8ccrIri4iDnEfsvLnnIdQZgFjqA3itkoKduzqV1S9jWPdzYIvBDtAetx1J6gBxWh1lY6RznOdic43e46knX/0pBQVVC5muY6xp/wDigb0/5Wl85U/0FsUkwv8A99io99APk9NbIcpUf0FRqCy03Tb5Q9qxLLTdNvlD2rQzbW7/AC+cf7xURS9rd/l84/3ioiAiIgIiICIiAiIgIiICn1feIP5nvBQFPq+8QfzPeCCAiIgIiICIiAp+0uhT+ZP40ygKftLoU/mT+NMggL3D0h4x7VmpdnukBLTELG3PkhYfQHuBPjCkM2PICDigyP09J+Yg2yr74/y3e8VI2dTuke1jek9zWttwLiGg+s/csbuTeS4zUzcRJsZoLi5vbJ1lb7t19NBUxSyzQFkbsVmS05cS0HALF4HSsdeCzvg3PevYbflVOxjQQ2CzQdLRF+EHsPNCsd191nueyWe1mtyaB03nNzswLMyHAFx/h6UCo7oOzX1DJXSZMjcwNx0eZLmuBPz2gwnLtU6p7rVDybuTkAfhODFJSYQ62RJExNr56LHo1Lujbd+UVZjabxwcwW0Lv2z68vQFr1QQAALfd1eNYo5IrkunpiSbk8tB13P7SySTwnSem+2h+JaEOpfZVW9p/wANS+cqP6CtZmMd/wDIpftofiVNvZO3kYGB8byx85OB8b8nCEg80m2hGdtCqNYWSnNnNJ8Ie1Y0WhJ2lIHTSEG4MjyCOILjYqMiICIiAiIgIiICIiAiIgKfV94g/me8FAU+r7xB/M94IICIiAiIgIiICn7S6FP5k/jTKAvTpCbXJNhYXvkLk2HULkn0oPN19uviIPt0uviIPt0uviIPt0uviIPt18REBERAREQEREBERAREQEREBERAU2qkBghAIJHKXFxcXcLXHBQkQEREBERAREQEREBERAREQEREBERAREQEREBERAREQEREBERAREQEREBERAREQERE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586" name="Picture 10" descr="https://encrypted-tbn0.gstatic.com/images?q=tbn:ANd9GcT4RN2iahlgDzYMvfP_8nIExolOfpIgoo8UrCgf3Rpze6Nh2b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124200"/>
            <a:ext cx="2647950" cy="1724025"/>
          </a:xfrm>
          <a:prstGeom prst="rect">
            <a:avLst/>
          </a:prstGeom>
          <a:noFill/>
        </p:spPr>
      </p:pic>
      <p:pic>
        <p:nvPicPr>
          <p:cNvPr id="24584" name="Picture 8" descr="http://www.ailab.lv/hirte/vidus.jpg"/>
          <p:cNvPicPr>
            <a:picLocks noChangeAspect="1" noChangeArrowheads="1"/>
          </p:cNvPicPr>
          <p:nvPr/>
        </p:nvPicPr>
        <p:blipFill>
          <a:blip r:embed="rId3" cstate="print"/>
          <a:srcRect l="59259" t="15059" r="9700" b="32235"/>
          <a:stretch>
            <a:fillRect/>
          </a:stretch>
        </p:blipFill>
        <p:spPr bwMode="auto">
          <a:xfrm>
            <a:off x="381000" y="1524000"/>
            <a:ext cx="1676400" cy="2133600"/>
          </a:xfrm>
          <a:prstGeom prst="rect">
            <a:avLst/>
          </a:prstGeom>
          <a:noFill/>
        </p:spPr>
      </p:pic>
      <p:pic>
        <p:nvPicPr>
          <p:cNvPr id="24587" name="Picture 11" descr="C:\Users\Haris\Pictures\marija_pekse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2895600"/>
            <a:ext cx="2438400" cy="3030245"/>
          </a:xfrm>
          <a:prstGeom prst="rect">
            <a:avLst/>
          </a:prstGeom>
          <a:noFill/>
        </p:spPr>
      </p:pic>
      <p:sp>
        <p:nvSpPr>
          <p:cNvPr id="24589" name="AutoShape 13" descr="data:image/jpeg;base64,/9j/4AAQSkZJRgABAQAAAQABAAD/2wCEAAkGBhQSERQUExQVFBQUGBUXFRcUFBQUFBQVFxQVFBQXFBQXHSYeFxkkGRQUHy8gJCcpLCwsFR4xNTAqNSYsLCkBCQoKDgwOGg8PGiwkHyQsKSwsKiwsKSwsKSwsLCkpKSksLCksLCksKSwpKSksLCwsLCwpKSwpLCwpLCwsLCksLP/AABEIAQMAwgMBIgACEQEDEQH/xAAbAAABBQEBAAAAAAAAAAAAAAACAQMEBQYAB//EADwQAAEDAgQDBgQEBAUFAAAAAAEAAhEDBAUSITEGQVETImFxgZEyUqGxFCNCwQcVYvAzU3KS0SQlQ8Lx/8QAGwEAAgMBAQEAAAAAAAAAAAAAAQIDBAYABQf/xAAsEQACAgEDAgYCAgMBAQAAAAAAAQIRAwQSITFBBRMiUWFxIzOBkRRSodEG/9oADAMBAAIRAxEAPwDzaUTQla1EGrSJHhNnSU4AkypXaKShGxIV1heCF0F32TOC2QecxWttacaLw/Ede4fjh1LGDB5rt9BLSzDRspjQglPU6azznZ6kY0hA1GGog1LCKDVgFqDKni1DlQYyQw5iYexTcqB9NGMqFlC0Vzk3mUivSUNxhW16ik1tYF5ZNcNgszdWhY4ztyK11N3JRb22BEEKfS6qeCddvY7LiU42uplQF0J+6oZH5eR2TEbrVY8kckVKJ5couLpg5ZSndEwLlICxp4UrBrfNWaOqYeFZcMN/PaTyUORcNhk/SasYQOv1XJl9yZOq5eBZbUDBZUULoRgbfdaIrNgwuqCdOqOFIw+kX1WhR5p7INsC5ZosAtSKYkaq4LYQ0aeUABPObJWFzZd83I9/Di2QSYlBikhIxiMBRWTbeBQEUJWhcQmsWgSEmVHCXKusNDWVcWp3IhcErYaIVxTVfVYraqoNVslTY8hDlxqrIYGqK6pmPNH2OqlNZpBRyT5TQMUOGmY3F7MnKRyURq02JUA0noVnn08pI8foVpvCs+9bDytZBxdjcJIThakXt0UbGXlWGAA9qIUOqNFdcJUZq+QlQZuIMN8GkGHrlLOboUqz3B6nJ5cjASEQjaFpUjzWxYVlw8383xVfCtOGnjtiOcaeio+JNrTyaJMHORI1bU4waprNCeoFYSzTUPBGhBSrmw0EFxchL0Lnhc5M6gw9K1yZLl0pdw21D5cgJQB67MjusCiC8KNl1TtSom204kqWBHMZduldUMiEzUcZU2hT0RmnfAuNquSqxKjI1WYrHWOY0PlyWxxBp9FlsTogmRoV63h7eKakefq9s1TGMqBrdUbGIsq2Z4NjLgtDwS2ap8iqGoIV5waYquMxooNQqhL6GXNfaNxmb1HuuVS4CVyzW49Y85cEYauRLVnmNiKwwe3c6qHM/Tv+6htCscEvhTc4H9Q0PkqPiMnHTyaRJp/Vlii9oPJBnqrG0ZIVdQd+W09Sre20AXz63ZqqDDVxTwK4hNQSJmXSn6lFRnaJHaH4YR8kIf1BXE+CSD0S2GkONI6oKhQtaU5ITLkVqhkNkobp8BP9oFEuxpKnXuQy5RHa5Wlrt4KqouBVrT0HgjK+osGiLd7nosfjhiY8x+y0uKYlBZA0c7LPisvjs9oR/fovU0sHuiUM7XINF0gFcSjpCAPJJz1W2iuDOt8sCoFf8JW4c906Q0nzVG+FouCqbe0eXbNbP1hQar9UvofHzKP2i4I8FyuDds+VcsxwevTPI2hHCSEYatdR5TYTGoHPyuB8/snGqNiPwSoNVBTwyT9g4ZVkTNVYmadMDmr5lUDRZ3CL6m2lTzPE5eZUOvjjWvMPDhuIXzyWGSb4NXHImjYOuwEjLlp2MFZAcXN0zRH7Kfb43QqHRwB9kkoyj2JU0zTEmNNUyagJPLzVWMQynuuzD3hTxXDoB3Kich0h+noN0fajqmX1mN0Kr7i/H6WnzS7h0iwfcgc1DrX+uipm3hc+NlZUKcb/AFXLjuB2yZSpZtSm76nA02UmnBEH3Cbe0xBM9E7lfImyilt6nfUu5vzmDG78z4KBeVgwkD4j9FIoUIAdueZ8OSn3dGQ7epZVWNe0T+kz6hZrF7Bz35xq0brQU3Q3Xms9jeMvpPDGt069Qr2mzShkTXYrZsW6DsjtaELmboqWoB8EsLfx5SZknwxuoFe8Lk5qkc2xr7qlcFc8LsBqGdoKratfikS4X64/aNKy/ZAnfmlTLranPNKsvZ7R50BIRNKFoTgGq2FHjNitKG8oZm5eunkjJR5p9wkyK4NfAE2pJopbHBnuuexdyOsbR1C1F1hXYw1jQZ59PNLRo9nfsJ2qMgE9R0WlqsHNfOtXmluSRr9PFNWzI4hweXMzNdDokg7HyWfq4LUYO80joQfuvSzWbtIjx3VdXtWuJG/ooIarJFU+Sw8MX0MBbYxUougkmevMK8suJwdZIdEcoTuO8O561JjRBd8Ucgret/DOn2fdcQ+Pc+Ksynimk5LkiSknSMzeY9UMzPgUNtxVVGhIUWph7qdbsqh0JhBe4SWvgbfspPLxcKXcClPsT6+JOeJjXwhTLbiZzAA8THUbhVNDC88ZHx57hWVxgDm08xdJEeShmsSqLHi5N2WlHiIOIyaZtCE/iGN9k2NydvNYiu0jvNBaRvH3U/CKpqPHaGY2kbpngUFuXQTzG3TNDa2ZLczvidqru0AyieQgqCamkKUy4EAdVXnOuw0Y2V1zeCo6Gu+E/VM4xbZw08xKrvwhp3Tg06HWFdYhs0K7pMHm5owj3plfV5fJxuTINOnAHkhyKQEy5q+i1XBiVK2NfsrrhakTU05alVBZor3hGM7/APSdvRVNXxhl9FnBzkj9ov3WBkrkTK+g15Bcspwe/sZ5nCNrQkDQihbU8Fs6Epbpp6IkROi6k+BLLR9L8VQaW92rTILT0cOvgp2H4y14yVfy6o0LXaa9QTuFWYI/LWAGzgZHLTYjxV5WsG1HQ9od0nf3XzvxLTrT5Xjf2jXaDL52Pcu3A6zD8xkkJ99ajRbrBPTclQDw4P0uc0eDiuqWVKhqe87lOpXnKMUXnJsewu3L6vbOET8I6BaFigYbWD2BwEKwazRLfJ1V1PMuP6P5weBtufVN2zC5jSdT7/2Fo+J8NkkkrLU7d9P4ZdTPIbtPh1VpSU8ai+qImnGdkq1t25pIgq5q5XMLZO2yrLa+YR3nQf6hBUoYxSaIJB8lV2yvoT7lRWYpZtNJrR8TiGjTXdTBbBrG6d4aIqB7R/aHQa5R4pwXYJiNVK262kdK7CqV5bKbtK5c4QuxB+gAG8JzB7cse4PH+nxRUVJcittcoVtqBULnfEfshu35nmNhop+JFrRI+JwjyVa3QLV+A6Rr80v4M54zqk/xL+QGiULk6hIWqM+nyMuV5wg09o6OipQFccMCampiVS1v6ZfRa07/ACR+y8OHHquT57TokWTo1h5qAiCENCcG62xlmLCJonRIETUSNslYU6K1PTnB9QthTo95YmhUh7T0I+63ds8RKxf/ANFj/NGXwaPwefolH5EvrkU2yVkrS5Na6Dn/AAa5fNWuLONaqKY2O/grKlhLGtiAsz5jR72yydY0A1uimE6KgZf9h3XnTkf2UhvEFMjdGLOlEhY7T7Q5eRWDxOqbStDHSwxIP7K64g4vaCQzUhZC8qOrd5XdPifWXQgySXRGuDKdwwGFU3OFBp8k3wpfZXFjjpyV/iDmHz8FDLdim43wPSnGyiZelgIOsFWmHMmHcz9FV17DM7Tm7dWlq8MHl91Ll20q6kcb6HYrVILYE5SM0fdXLMaploPMaeKqrcTmJ5lPtohajS+CY5Y4Tb5rkzWp8XnGcoJcXwdXrZ3Zv7hDlRwhhaXHijjiox6I8CeRzk5MEIS1FGqQlMAZerfhx0OJAmFUvYrvhhkuPWNFR136ZF3S/tj9mtbWcRt9FylttnRyXLMGo3HjoKIIA1OtWyMywgEUef8AeyWiyTlAk+C0WFYLlOZ+p6dF52t8RxaSNyfPZE2m0mTUSqK49yDheDEkPeI6BaU0SGwN042mpUQFgc+qyambnkZr8OnhgiowRnrVop1HFxg+KmnHKQMFw91GqWXbVjmHcH1Kfu+GqLmwGx5KpS6lq30KvGMRpVmlgcJH96LBXTXtMNcY81rL3hVwPd5dVVu4UrdQPdXME8ce/wDZBlUmZ78A5z9eavLO3ysAjn9P7CG4we5adtuYUOqy4YddwJ9N1YnPzOLRFGO37GbwCnWBbtK0lpbF8HrCy9JjqxMDUbrR2OamQ12ogQVHqUqST5HxdX7E2vahrYG8qjddgTvoSre9vBI8THisziwcxwB56+hKGnhvfIMr2ovcMc6Os668laOOmoI+yYwul3QfD38FoLO3Dmw4aLXw1ssMV3RjZabzpv3KVISpl3huU6KG6kR4r1cesx5FZQnhlB0xIQkIpSDZWk0+hGA5aDhG2zOcdso1PqFn3rQcMEgVMvQKjr3WGRc0f7ofZqTftGmfZcmP5e//ACwuWVtmq2o8q81Y4fhDqhmMrep5q6s8DYzU949SrNrVPrfHW7hg/v8A8Kum8Lb9WX+iNY4YymNBrzPNT6LUjWp+mICy05SyTcpuz34xjjjtihCEpdISwhG4Ub6kq5QppwEFOvqR0UxzZCpLm2ex5IMhGUaYFLgnMrgmCm6rQ4nwUTtwDJ0IE/RVtrjPaFzZ1GqkUbVojcueQ7i+dJAGxj0VPfiDmO5keidONhsz1VUBVrVZAhgKsLE0rfBDvvoBas7Ks07NqAj/AIVk+7aW6clGxu1Ba1p0gaeapaEszOJ9FLHF5i3XyLLJtdFtb0e0rMb4kkdIVdxMP+pA6QFquFcPPZurvBDnTlkfpWXxMmpeEDkQB6K7jhtaoqSnubv2Nhhdt+W2OgVvRkGFFwxvd8lYMCvSk6pnlQjzaDuaEtnoqt1otBRbKhXFrDiFHgytNxJdRgUqkVFSyB5KI/DXDbVXnYwELqeyvQ1M4dGUZaWMuxmatMt3Wg4YoPLapaYAAB9Tokq2ocIIVjg1pko1O9lDo9xqFPn1vmYZQfUGm0so5otdCX/OKyRTG2TYHfC5eL/J7lMpoRNYla1ONXiuJ6O4GE/GiZkynNUiQ9ihClIKUNUckSRY7RcuuKchMgkFSG6hGLvhgkq5M/ibmgZSNeqyFVwp1CGn4hyW7xSxzSqCpgI7QPP6dfZWcMoq7IMykygpYcQQTJnX/wCq6tu4IG6fv3taYiZVaKxqHK0eSmdTjcuhX5jLbEreI7wEwD3unmj4a4SqV3Bz5bTGuvNaHA+EQD2lTU76rU0qwPcYNB0TY8yfoh/Y88bSuQldgZRMaNaNPZeaYLbdpclx+YlegcV3PZ2z/EQPXRZfg603JCsb6kooq7Lg5M09tQhSuzR0aOifFFTzmV8cA6LEVzbyPJOU6afyaKrdOy8oWqKbs0AYplWjBITYpKfeV/LrgjuppHB2XINnax1hSjSUgWo7OeYOngu33wMsbXJR/wAzA0jZcp38ncei5CmNSBaEZ0SgLnlVJwpMmhO3QlIc0UJW7JQq22idS5BCJK0aog1I4j2DlRR0R5UiTZQ24GoNFnsTuMpPTVaKq2RCyuMYa51XUmDsnjJRfIso7jO3F2XkgTrOvQK14YwsteS4zzHiplDBmjcK7w+zAPlspoalSuLXDRFPTSSUovlMmi3kQNApVraho0Ccot0Tz9ApMKUY2DLcpUY7jXv5aY66qTw/YZKeoT9S0zvJPXRWltQgJMM3PJY+bGowOpsUljE4yinezV6VspwSQ20IwNEoaiCEY+5I2RbijKa7MqYQmyxNQtkbsyuuXObTbDZ72pUhzdEzfTkADo1Bg89YQjH1DOXAGq5Qqt4Mx05nn4pVNZHRzSEj29EyLFvj7lEMOb4+5QnjhJVZXhkmndDuY9ESAWDfH/cUQw1vV3+4qB6df7f8J1nf+v8A0MNRtCBuGj5nf7kpw3+t3uh/ir3D579hwNS5E2MO/rd7ov5efncu/wAZe4y1HwGGKLiFoHCeY1Ck/wAvPzuSHDSf/I5JLScVaHWp5umQqNHNGisqNu0bBMtwojZ5TgsnfOUmPSberQ+TVbuiY/TbCG4dogbaO+crnWTj+v6KZ4HtpNEazK7aY3ToqZTppkWTx+r6Im27x+r6IYtNs6tByajd2ZMAXKMKb/mCXI/5grez5K+/4H1zkxkf1QuY/qENnyHf8DxSJgsqfMEIp1PmCKh8nb/gefsoWJiQ1pMCJ9QU5UY/qExe1y0DNqYQca7nKTfYrfwDOv1K5GKv9JSocDchXN0KbHPOzRKg8PcTUrprnN7paYcHaEeKhcSOdUa2iwkF5AcYnKN5P0WZqYXXtbio1oNRlemQS1sAOjSQNPbqnqysqrk9KbXbpqNdtU424b1HuF5UxlZ7bVpbVpFmdjqhByiZgk+v1RU7V1O5osqHcOAqAksrkzl8ihQ7r3PWG1R1Gvil/Et2zD3XlFCtW7GlSLK4dTrkuMO+A9D4IKdnWFd7Wh1cPa+HQ5jmkiPcaaI0dx7nrFtese3M1wI1EzzBhSWleSW9o78AzI6pSrMLi9rmvy1CNYPpst/wbePqWrC9hY6SIM++qFBdF+AlCAFFK6jrClJKSVwKDQUw5RSgldmXBTHEqAFKuCmcEqGV0rghIVyQlE44hDCUlIhRw3WOiSvSGUOiSB6brq50XV2y0bxAldtOscbcGP8ACH0SqF+JZ8z1yIhTUqwNTLLpGsawJHPwiI9VIuq2RjnASWgmOsKJRjtXa8gYzc4iQ3loPqn70/lv/wBJXR7iZnyq9kUeD8U070VWGnla1pzSRtqOSrOHqNKrmc1j3Mt5LMz5bI+X0CwttiNSkKoZIa+A4jpO0+69W4Xq0n2I7IAdwhw5h0aynS9zpwUegxhPHbK4qltI/lNzOBI/vko9P+KFKC7sXwIkwIBPVZrgca3k/wCU7/2VHh+M9lQr08k9rAk7CJ5IL7JNit8ex663iqi60NywZmN+IQMw2Bkeqcwbitle3qVmMIbTmRzMCTCylnhjKWDVSx2btG5yfEwI9IVTwpcXTbOv2TWOpS7NJ7wOXWPRdyLUabXubqy48pVaVWqxrstEAumJ16Jqx/iJSqkZadSCQ0uyyAT1IWH4TP8A0F+f6W/Yq1/hY6tlfDGupF4zHmDAn6aoJDSSSbXY1tzx1QpXH4epma6QJI7ve2M9NVZ41jrLan2j5LJAkaxOy864ywJ91f1m0/ip0WuA+aOQVW/iw1LB1rWntKbmBhMyWh2oPiEGmFRT6G04x4sNHsXUX/mGCaRE52u/dBgXGpAqPui9h0IYWkQDoC3qqbjHhWvnp3VAF8MpkgfE0taIIHMK04Q4xZePFGvTAqgEtMaOy76cjujtSO6rguG/xItPmJPkZTr+P7ZoaXOIziW6HUSR9wsJw5btONPblGUOracuaP8Aia0NuqDWADK0Q0dS8nZdQUvVSPQbbi2hUZUe0ktpav0IIB56pLXjK3fTfVDjkYQHOjQE7Sqq9uXOw+5c+j2LsjgRp3hlEH7rI8Pt/wCz3vi5vl+lc0BO1fyep4VjNK4YX0nBwBgxyKaZxDRc6ozNBpfHP6fNeT4VeVsLuGF2tKq1rjGzmkbj+oK9s6Ru34kaJ/xOzLD1G/sYhENdzTs49ti6A47xMGB6rQ06kgEbESPIryLhrGxZudQuaPdJ1Lhq2YHPcafVer2VZrqbXMILSBljaI0QoV2O1johvDozpsQDvK6oo+IObDSZkAERy1Mo0LZVVMwJEO0JC5TH1QSTJ1KRLtYLK9hAqfE2flkT8PSfrGwTl8wmm8N1cQQNUP64l2500j4RGu8dPFSQli+p2dP037IxPD3BL2Cs2u1uWqIBBkgydfqpHDfDNzaOqNBa6m8EASd/0lbIJZUyIXKXPPUxnD/B1ah28lh7VhaInQzOvum8J/h24Uq1OsWntMpY4btcJ/5W7ajpidtUTt0n3MNhnCF1St61uXsdTqDu79089FacOcMVbezrUHFpc/MQRMd5sarUAE6JynTJGgQSDvk+rMFhPBFejb3NKWE1gIOukbyneGuGL20DmMfTyOkwQTDoAkewW4H2XB46hdSH3SfczWE4FXp3pr1C1wdTDHRMyIIPuq7i7+HIuHmtRIY8/ED8LvHTYrcOKHtR1CBybM7c2l7TfNFzHU8rQGPmWkNgwemir+GuCX07p11WLQ8lxDW7Au3W0a5Lm1jmiqO5MLgfCVeliLrhwbkcamxM97bRDxtwnc3N02rSDYYGgSTu0krd5krXaID7pdTH4jQvrii+k9jGhzY0MyVBwnhauzD61u5oDnvBBB0jT92rfdoOoSk+S7gXc6ooMS4bbdWbKVQZXta2Dza4CPZZ7hnArqzZWytBfLMonRzQXZh4br0AeaQLjrfQ874isri9ytNAMcDq7TbaNN1t8Aw7sLenSJnI2FMzBIXInchVdlDvKmVzNtWHfzUou5KFjNnL6WusDy1ndBhQDLcQNVyF1uAY6aLlxwl9btD3OA72UayeeYH7BRXuMjU7Llyj9xJttr6JFETJQ0296Oq5cniJIepiC0Dm0KVYDLt4/dcuUqFDoH816sg6GuA8Vy5ccVVg2RrzJCJ9IZNki5BDobdpSMdR911akAGEBcuSyO7iVz+b6Jq9dFVkfMPslXJSQl2zfi9f3R0tKbvIfdcuTCCupjLtu4SjNIZWabk/uuXLgoYdTGRvk76AqE6oRRYQeTvslXJGEhWdY5AZ1S4jXdDNTq/9ki5I+gxLpGcx56LrmqZfrsGx4LlyfsK+gLnGSuXLlIRn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1" name="AutoShape 15" descr="data:image/jpeg;base64,/9j/4AAQSkZJRgABAQAAAQABAAD/2wCEAAkGBhQSERQUExQVFBQUGBUXFRcUFBQUFBQVFxQVFBQXFBQXHSYeFxkkGRQUHy8gJCcpLCwsFR4xNTAqNSYsLCkBCQoKDgwOGg8PGiwkHyQsKSwsKiwsKSwsKSwsLCkpKSksLCksLCksKSwpKSksLCwsLCwpKSwpLCwpLCwsLCksLP/AABEIAQMAwgMBIgACEQEDEQH/xAAbAAABBQEBAAAAAAAAAAAAAAACAQMEBQYAB//EADwQAAEDAgQDBgQEBAUFAAAAAAEAAhEDBAUSITEGQVETImFxgZEyUqGxFCNCwQcVYvAzU3KS0SQlQ8Lx/8QAGwEAAgMBAQEAAAAAAAAAAAAAAQIDBAYABQf/xAAsEQACAgEDAgYCAgMBAQAAAAAAAQIRAwQSITFBBRMiUWFxIzOBkRRSodEG/9oADAMBAAIRAxEAPwDzaUTQla1EGrSJHhNnSU4AkypXaKShGxIV1heCF0F32TOC2QecxWttacaLw/Ede4fjh1LGDB5rt9BLSzDRspjQglPU6azznZ6kY0hA1GGog1LCKDVgFqDKni1DlQYyQw5iYexTcqB9NGMqFlC0Vzk3mUivSUNxhW16ik1tYF5ZNcNgszdWhY4ztyK11N3JRb22BEEKfS6qeCddvY7LiU42uplQF0J+6oZH5eR2TEbrVY8kckVKJ5couLpg5ZSndEwLlICxp4UrBrfNWaOqYeFZcMN/PaTyUORcNhk/SasYQOv1XJl9yZOq5eBZbUDBZUULoRgbfdaIrNgwuqCdOqOFIw+kX1WhR5p7INsC5ZosAtSKYkaq4LYQ0aeUABPObJWFzZd83I9/Di2QSYlBikhIxiMBRWTbeBQEUJWhcQmsWgSEmVHCXKusNDWVcWp3IhcErYaIVxTVfVYraqoNVslTY8hDlxqrIYGqK6pmPNH2OqlNZpBRyT5TQMUOGmY3F7MnKRyURq02JUA0noVnn08pI8foVpvCs+9bDytZBxdjcJIThakXt0UbGXlWGAA9qIUOqNFdcJUZq+QlQZuIMN8GkGHrlLOboUqz3B6nJ5cjASEQjaFpUjzWxYVlw8383xVfCtOGnjtiOcaeio+JNrTyaJMHORI1bU4waprNCeoFYSzTUPBGhBSrmw0EFxchL0Lnhc5M6gw9K1yZLl0pdw21D5cgJQB67MjusCiC8KNl1TtSom204kqWBHMZduldUMiEzUcZU2hT0RmnfAuNquSqxKjI1WYrHWOY0PlyWxxBp9FlsTogmRoV63h7eKakefq9s1TGMqBrdUbGIsq2Z4NjLgtDwS2ap8iqGoIV5waYquMxooNQqhL6GXNfaNxmb1HuuVS4CVyzW49Y85cEYauRLVnmNiKwwe3c6qHM/Tv+6htCscEvhTc4H9Q0PkqPiMnHTyaRJp/Vlii9oPJBnqrG0ZIVdQd+W09Sre20AXz63ZqqDDVxTwK4hNQSJmXSn6lFRnaJHaH4YR8kIf1BXE+CSD0S2GkONI6oKhQtaU5ITLkVqhkNkobp8BP9oFEuxpKnXuQy5RHa5Wlrt4KqouBVrT0HgjK+osGiLd7nosfjhiY8x+y0uKYlBZA0c7LPisvjs9oR/fovU0sHuiUM7XINF0gFcSjpCAPJJz1W2iuDOt8sCoFf8JW4c906Q0nzVG+FouCqbe0eXbNbP1hQar9UvofHzKP2i4I8FyuDds+VcsxwevTPI2hHCSEYatdR5TYTGoHPyuB8/snGqNiPwSoNVBTwyT9g4ZVkTNVYmadMDmr5lUDRZ3CL6m2lTzPE5eZUOvjjWvMPDhuIXzyWGSb4NXHImjYOuwEjLlp2MFZAcXN0zRH7Kfb43QqHRwB9kkoyj2JU0zTEmNNUyagJPLzVWMQynuuzD3hTxXDoB3Kich0h+noN0fajqmX1mN0Kr7i/H6WnzS7h0iwfcgc1DrX+uipm3hc+NlZUKcb/AFXLjuB2yZSpZtSm76nA02UmnBEH3Cbe0xBM9E7lfImyilt6nfUu5vzmDG78z4KBeVgwkD4j9FIoUIAdueZ8OSn3dGQ7epZVWNe0T+kz6hZrF7Bz35xq0brQU3Q3Xms9jeMvpPDGt069Qr2mzShkTXYrZsW6DsjtaELmboqWoB8EsLfx5SZknwxuoFe8Lk5qkc2xr7qlcFc8LsBqGdoKratfikS4X64/aNKy/ZAnfmlTLranPNKsvZ7R50BIRNKFoTgGq2FHjNitKG8oZm5eunkjJR5p9wkyK4NfAE2pJopbHBnuuexdyOsbR1C1F1hXYw1jQZ59PNLRo9nfsJ2qMgE9R0WlqsHNfOtXmluSRr9PFNWzI4hweXMzNdDokg7HyWfq4LUYO80joQfuvSzWbtIjx3VdXtWuJG/ooIarJFU+Sw8MX0MBbYxUougkmevMK8suJwdZIdEcoTuO8O561JjRBd8Ucgret/DOn2fdcQ+Pc+Ksynimk5LkiSknSMzeY9UMzPgUNtxVVGhIUWph7qdbsqh0JhBe4SWvgbfspPLxcKXcClPsT6+JOeJjXwhTLbiZzAA8THUbhVNDC88ZHx57hWVxgDm08xdJEeShmsSqLHi5N2WlHiIOIyaZtCE/iGN9k2NydvNYiu0jvNBaRvH3U/CKpqPHaGY2kbpngUFuXQTzG3TNDa2ZLczvidqru0AyieQgqCamkKUy4EAdVXnOuw0Y2V1zeCo6Gu+E/VM4xbZw08xKrvwhp3Tg06HWFdYhs0K7pMHm5owj3plfV5fJxuTINOnAHkhyKQEy5q+i1XBiVK2NfsrrhakTU05alVBZor3hGM7/APSdvRVNXxhl9FnBzkj9ov3WBkrkTK+g15Bcspwe/sZ5nCNrQkDQihbU8Fs6Epbpp6IkROi6k+BLLR9L8VQaW92rTILT0cOvgp2H4y14yVfy6o0LXaa9QTuFWYI/LWAGzgZHLTYjxV5WsG1HQ9od0nf3XzvxLTrT5Xjf2jXaDL52Pcu3A6zD8xkkJ99ajRbrBPTclQDw4P0uc0eDiuqWVKhqe87lOpXnKMUXnJsewu3L6vbOET8I6BaFigYbWD2BwEKwazRLfJ1V1PMuP6P5weBtufVN2zC5jSdT7/2Fo+J8NkkkrLU7d9P4ZdTPIbtPh1VpSU8ai+qImnGdkq1t25pIgq5q5XMLZO2yrLa+YR3nQf6hBUoYxSaIJB8lV2yvoT7lRWYpZtNJrR8TiGjTXdTBbBrG6d4aIqB7R/aHQa5R4pwXYJiNVK262kdK7CqV5bKbtK5c4QuxB+gAG8JzB7cse4PH+nxRUVJcittcoVtqBULnfEfshu35nmNhop+JFrRI+JwjyVa3QLV+A6Rr80v4M54zqk/xL+QGiULk6hIWqM+nyMuV5wg09o6OipQFccMCampiVS1v6ZfRa07/ACR+y8OHHquT57TokWTo1h5qAiCENCcG62xlmLCJonRIETUSNslYU6K1PTnB9QthTo95YmhUh7T0I+63ds8RKxf/ANFj/NGXwaPwefolH5EvrkU2yVkrS5Na6Dn/AAa5fNWuLONaqKY2O/grKlhLGtiAsz5jR72yydY0A1uimE6KgZf9h3XnTkf2UhvEFMjdGLOlEhY7T7Q5eRWDxOqbStDHSwxIP7K64g4vaCQzUhZC8qOrd5XdPifWXQgySXRGuDKdwwGFU3OFBp8k3wpfZXFjjpyV/iDmHz8FDLdim43wPSnGyiZelgIOsFWmHMmHcz9FV17DM7Tm7dWlq8MHl91Ll20q6kcb6HYrVILYE5SM0fdXLMaploPMaeKqrcTmJ5lPtohajS+CY5Y4Tb5rkzWp8XnGcoJcXwdXrZ3Zv7hDlRwhhaXHijjiox6I8CeRzk5MEIS1FGqQlMAZerfhx0OJAmFUvYrvhhkuPWNFR136ZF3S/tj9mtbWcRt9FylttnRyXLMGo3HjoKIIA1OtWyMywgEUef8AeyWiyTlAk+C0WFYLlOZ+p6dF52t8RxaSNyfPZE2m0mTUSqK49yDheDEkPeI6BaU0SGwN042mpUQFgc+qyambnkZr8OnhgiowRnrVop1HFxg+KmnHKQMFw91GqWXbVjmHcH1Kfu+GqLmwGx5KpS6lq30KvGMRpVmlgcJH96LBXTXtMNcY81rL3hVwPd5dVVu4UrdQPdXME8ce/wDZBlUmZ78A5z9eavLO3ysAjn9P7CG4we5adtuYUOqy4YddwJ9N1YnPzOLRFGO37GbwCnWBbtK0lpbF8HrCy9JjqxMDUbrR2OamQ12ogQVHqUqST5HxdX7E2vahrYG8qjddgTvoSre9vBI8THisziwcxwB56+hKGnhvfIMr2ovcMc6Os668laOOmoI+yYwul3QfD38FoLO3Dmw4aLXw1ssMV3RjZabzpv3KVISpl3huU6KG6kR4r1cesx5FZQnhlB0xIQkIpSDZWk0+hGA5aDhG2zOcdso1PqFn3rQcMEgVMvQKjr3WGRc0f7ofZqTftGmfZcmP5e//ACwuWVtmq2o8q81Y4fhDqhmMrep5q6s8DYzU949SrNrVPrfHW7hg/v8A8Kum8Lb9WX+iNY4YymNBrzPNT6LUjWp+mICy05SyTcpuz34xjjjtihCEpdISwhG4Ub6kq5QppwEFOvqR0UxzZCpLm2ex5IMhGUaYFLgnMrgmCm6rQ4nwUTtwDJ0IE/RVtrjPaFzZ1GqkUbVojcueQ7i+dJAGxj0VPfiDmO5keidONhsz1VUBVrVZAhgKsLE0rfBDvvoBas7Ks07NqAj/AIVk+7aW6clGxu1Ba1p0gaeapaEszOJ9FLHF5i3XyLLJtdFtb0e0rMb4kkdIVdxMP+pA6QFquFcPPZurvBDnTlkfpWXxMmpeEDkQB6K7jhtaoqSnubv2Nhhdt+W2OgVvRkGFFwxvd8lYMCvSk6pnlQjzaDuaEtnoqt1otBRbKhXFrDiFHgytNxJdRgUqkVFSyB5KI/DXDbVXnYwELqeyvQ1M4dGUZaWMuxmatMt3Wg4YoPLapaYAAB9Tokq2ocIIVjg1pko1O9lDo9xqFPn1vmYZQfUGm0so5otdCX/OKyRTG2TYHfC5eL/J7lMpoRNYla1ONXiuJ6O4GE/GiZkynNUiQ9ihClIKUNUckSRY7RcuuKchMgkFSG6hGLvhgkq5M/ibmgZSNeqyFVwp1CGn4hyW7xSxzSqCpgI7QPP6dfZWcMoq7IMykygpYcQQTJnX/wCq6tu4IG6fv3taYiZVaKxqHK0eSmdTjcuhX5jLbEreI7wEwD3unmj4a4SqV3Bz5bTGuvNaHA+EQD2lTU76rU0qwPcYNB0TY8yfoh/Y88bSuQldgZRMaNaNPZeaYLbdpclx+YlegcV3PZ2z/EQPXRZfg603JCsb6kooq7Lg5M09tQhSuzR0aOifFFTzmV8cA6LEVzbyPJOU6afyaKrdOy8oWqKbs0AYplWjBITYpKfeV/LrgjuppHB2XINnax1hSjSUgWo7OeYOngu33wMsbXJR/wAzA0jZcp38ncei5CmNSBaEZ0SgLnlVJwpMmhO3QlIc0UJW7JQq22idS5BCJK0aog1I4j2DlRR0R5UiTZQ24GoNFnsTuMpPTVaKq2RCyuMYa51XUmDsnjJRfIso7jO3F2XkgTrOvQK14YwsteS4zzHiplDBmjcK7w+zAPlspoalSuLXDRFPTSSUovlMmi3kQNApVraho0Ccot0Tz9ApMKUY2DLcpUY7jXv5aY66qTw/YZKeoT9S0zvJPXRWltQgJMM3PJY+bGowOpsUljE4yinezV6VspwSQ20IwNEoaiCEY+5I2RbijKa7MqYQmyxNQtkbsyuuXObTbDZ72pUhzdEzfTkADo1Bg89YQjH1DOXAGq5Qqt4Mx05nn4pVNZHRzSEj29EyLFvj7lEMOb4+5QnjhJVZXhkmndDuY9ESAWDfH/cUQw1vV3+4qB6df7f8J1nf+v8A0MNRtCBuGj5nf7kpw3+t3uh/ir3D579hwNS5E2MO/rd7ov5efncu/wAZe4y1HwGGKLiFoHCeY1Ck/wAvPzuSHDSf/I5JLScVaHWp5umQqNHNGisqNu0bBMtwojZ5TgsnfOUmPSberQ+TVbuiY/TbCG4dogbaO+crnWTj+v6KZ4HtpNEazK7aY3ToqZTppkWTx+r6Im27x+r6IYtNs6tByajd2ZMAXKMKb/mCXI/5grez5K+/4H1zkxkf1QuY/qENnyHf8DxSJgsqfMEIp1PmCKh8nb/gefsoWJiQ1pMCJ9QU5UY/qExe1y0DNqYQca7nKTfYrfwDOv1K5GKv9JSocDchXN0KbHPOzRKg8PcTUrprnN7paYcHaEeKhcSOdUa2iwkF5AcYnKN5P0WZqYXXtbio1oNRlemQS1sAOjSQNPbqnqysqrk9KbXbpqNdtU424b1HuF5UxlZ7bVpbVpFmdjqhByiZgk+v1RU7V1O5osqHcOAqAksrkzl8ihQ7r3PWG1R1Gvil/Et2zD3XlFCtW7GlSLK4dTrkuMO+A9D4IKdnWFd7Wh1cPa+HQ5jmkiPcaaI0dx7nrFtese3M1wI1EzzBhSWleSW9o78AzI6pSrMLi9rmvy1CNYPpst/wbePqWrC9hY6SIM++qFBdF+AlCAFFK6jrClJKSVwKDQUw5RSgldmXBTHEqAFKuCmcEqGV0rghIVyQlE44hDCUlIhRw3WOiSvSGUOiSB6brq50XV2y0bxAldtOscbcGP8ACH0SqF+JZ8z1yIhTUqwNTLLpGsawJHPwiI9VIuq2RjnASWgmOsKJRjtXa8gYzc4iQ3loPqn70/lv/wBJXR7iZnyq9kUeD8U070VWGnla1pzSRtqOSrOHqNKrmc1j3Mt5LMz5bI+X0CwttiNSkKoZIa+A4jpO0+69W4Xq0n2I7IAdwhw5h0aynS9zpwUegxhPHbK4qltI/lNzOBI/vko9P+KFKC7sXwIkwIBPVZrgca3k/wCU7/2VHh+M9lQr08k9rAk7CJ5IL7JNit8ex663iqi60NywZmN+IQMw2Bkeqcwbitle3qVmMIbTmRzMCTCylnhjKWDVSx2btG5yfEwI9IVTwpcXTbOv2TWOpS7NJ7wOXWPRdyLUabXubqy48pVaVWqxrstEAumJ16Jqx/iJSqkZadSCQ0uyyAT1IWH4TP8A0F+f6W/Yq1/hY6tlfDGupF4zHmDAn6aoJDSSSbXY1tzx1QpXH4epma6QJI7ve2M9NVZ41jrLan2j5LJAkaxOy864ywJ91f1m0/ip0WuA+aOQVW/iw1LB1rWntKbmBhMyWh2oPiEGmFRT6G04x4sNHsXUX/mGCaRE52u/dBgXGpAqPui9h0IYWkQDoC3qqbjHhWvnp3VAF8MpkgfE0taIIHMK04Q4xZePFGvTAqgEtMaOy76cjujtSO6rguG/xItPmJPkZTr+P7ZoaXOIziW6HUSR9wsJw5btONPblGUOracuaP8Aia0NuqDWADK0Q0dS8nZdQUvVSPQbbi2hUZUe0ktpav0IIB56pLXjK3fTfVDjkYQHOjQE7Sqq9uXOw+5c+j2LsjgRp3hlEH7rI8Pt/wCz3vi5vl+lc0BO1fyep4VjNK4YX0nBwBgxyKaZxDRc6ozNBpfHP6fNeT4VeVsLuGF2tKq1rjGzmkbj+oK9s6Ru34kaJ/xOzLD1G/sYhENdzTs49ti6A47xMGB6rQ06kgEbESPIryLhrGxZudQuaPdJ1Lhq2YHPcafVer2VZrqbXMILSBljaI0QoV2O1johvDozpsQDvK6oo+IObDSZkAERy1Mo0LZVVMwJEO0JC5TH1QSTJ1KRLtYLK9hAqfE2flkT8PSfrGwTl8wmm8N1cQQNUP64l2500j4RGu8dPFSQli+p2dP037IxPD3BL2Cs2u1uWqIBBkgydfqpHDfDNzaOqNBa6m8EASd/0lbIJZUyIXKXPPUxnD/B1ah28lh7VhaInQzOvum8J/h24Uq1OsWntMpY4btcJ/5W7ajpidtUTt0n3MNhnCF1St61uXsdTqDu79089FacOcMVbezrUHFpc/MQRMd5sarUAE6JynTJGgQSDvk+rMFhPBFejb3NKWE1gIOukbyneGuGL20DmMfTyOkwQTDoAkewW4H2XB46hdSH3SfczWE4FXp3pr1C1wdTDHRMyIIPuq7i7+HIuHmtRIY8/ED8LvHTYrcOKHtR1CBybM7c2l7TfNFzHU8rQGPmWkNgwemir+GuCX07p11WLQ8lxDW7Au3W0a5Lm1jmiqO5MLgfCVeliLrhwbkcamxM97bRDxtwnc3N02rSDYYGgSTu0krd5krXaID7pdTH4jQvrii+k9jGhzY0MyVBwnhauzD61u5oDnvBBB0jT92rfdoOoSk+S7gXc6ooMS4bbdWbKVQZXta2Dza4CPZZ7hnArqzZWytBfLMonRzQXZh4br0AeaQLjrfQ874isri9ytNAMcDq7TbaNN1t8Aw7sLenSJnI2FMzBIXInchVdlDvKmVzNtWHfzUou5KFjNnL6WusDy1ndBhQDLcQNVyF1uAY6aLlxwl9btD3OA72UayeeYH7BRXuMjU7Llyj9xJttr6JFETJQ0296Oq5cniJIepiC0Dm0KVYDLt4/dcuUqFDoH816sg6GuA8Vy5ccVVg2RrzJCJ9IZNki5BDobdpSMdR911akAGEBcuSyO7iVz+b6Jq9dFVkfMPslXJSQl2zfi9f3R0tKbvIfdcuTCCupjLtu4SjNIZWabk/uuXLgoYdTGRvk76AqE6oRRYQeTvslXJGEhWdY5AZ1S4jXdDNTq/9ki5I+gxLpGcx56LrmqZfrsGx4LlyfsK+gLnGSuXLlIRn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593" name="Picture 17" descr="http://www.ibook.lv/uimg/634b6a27-3774-4acc-87d1-7fa708a215d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371600"/>
            <a:ext cx="2542032" cy="3657600"/>
          </a:xfrm>
          <a:prstGeom prst="rect">
            <a:avLst/>
          </a:prstGeom>
          <a:noFill/>
        </p:spPr>
      </p:pic>
      <p:pic>
        <p:nvPicPr>
          <p:cNvPr id="13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Kāpēc Jansons pamet «Mūsdienu Latvijas garšas» 3. sezonas žūriju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758604"/>
            <a:ext cx="8229600" cy="4438999"/>
          </a:xfrm>
          <a:prstGeom prst="rect">
            <a:avLst/>
          </a:prstGeom>
          <a:noFill/>
        </p:spPr>
      </p:pic>
      <p:pic>
        <p:nvPicPr>
          <p:cNvPr id="3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95600"/>
            <a:ext cx="7772400" cy="1362456"/>
          </a:xfrm>
        </p:spPr>
        <p:txBody>
          <a:bodyPr/>
          <a:lstStyle/>
          <a:p>
            <a:pPr algn="ctr"/>
            <a:r>
              <a:rPr lang="lv-LV" dirty="0" smtClean="0"/>
              <a:t>Paldies!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1143000"/>
          </a:xfrm>
        </p:spPr>
        <p:txBody>
          <a:bodyPr>
            <a:normAutofit/>
          </a:bodyPr>
          <a:lstStyle/>
          <a:p>
            <a:r>
              <a:rPr lang="lv-LV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Pievilcību ietekmējošie faktori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Isosceles Triangle 3"/>
          <p:cNvSpPr/>
          <p:nvPr/>
        </p:nvSpPr>
        <p:spPr>
          <a:xfrm>
            <a:off x="2438400" y="3048000"/>
            <a:ext cx="4208721" cy="329045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2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Cilvēks</a:t>
            </a:r>
          </a:p>
          <a:p>
            <a:pPr algn="ctr"/>
            <a:endParaRPr lang="lv-LV" sz="2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lv-LV" sz="20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lv-LV" sz="2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Kapitāls</a:t>
            </a:r>
          </a:p>
          <a:p>
            <a:pPr algn="ctr"/>
            <a:endParaRPr lang="lv-LV" sz="20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lv-LV" sz="2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lv-LV" sz="2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Daba</a:t>
            </a:r>
          </a:p>
          <a:p>
            <a:pPr algn="ctr"/>
            <a:endParaRPr lang="lv-LV" sz="20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lv-LV" sz="2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lv-LV" sz="20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1676400"/>
            <a:ext cx="19050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Cilvēks</a:t>
            </a:r>
          </a:p>
          <a:p>
            <a:pPr algn="ctr"/>
            <a:endParaRPr lang="lv-LV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algn="ctr"/>
            <a:r>
              <a:rPr lang="lv-LV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Kapitāls</a:t>
            </a:r>
          </a:p>
          <a:p>
            <a:pPr algn="ctr"/>
            <a:endParaRPr lang="lv-LV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algn="ctr"/>
            <a:r>
              <a:rPr lang="lv-LV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Daba</a:t>
            </a:r>
            <a:endParaRPr lang="en-US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Flowchart: Merge 7"/>
          <p:cNvSpPr/>
          <p:nvPr/>
        </p:nvSpPr>
        <p:spPr>
          <a:xfrm>
            <a:off x="5943600" y="1676400"/>
            <a:ext cx="2377440" cy="22098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548640" bIns="0" rtlCol="0" anchor="ctr"/>
          <a:lstStyle/>
          <a:p>
            <a:pPr algn="ctr"/>
            <a:r>
              <a:rPr lang="lv-LV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Cilvēks</a:t>
            </a:r>
          </a:p>
          <a:p>
            <a:pPr algn="ctr"/>
            <a:endParaRPr lang="lv-LV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algn="ctr"/>
            <a:r>
              <a:rPr lang="lv-LV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Kapitāls</a:t>
            </a:r>
          </a:p>
          <a:p>
            <a:pPr algn="ctr"/>
            <a:endParaRPr lang="lv-LV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algn="ctr"/>
            <a:r>
              <a:rPr lang="lv-LV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Daba</a:t>
            </a:r>
            <a:endParaRPr lang="en-US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9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Pievilcību ietekmējošie faktori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685800"/>
            <a:ext cx="8229600" cy="1143000"/>
          </a:xfrm>
        </p:spPr>
        <p:txBody>
          <a:bodyPr/>
          <a:lstStyle/>
          <a:p>
            <a:r>
              <a:rPr lang="lv-LV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Daba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Content Placeholder 5" descr="Nelkjuklint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79922" y="1935163"/>
            <a:ext cx="6584156" cy="4389437"/>
          </a:xfrm>
        </p:spPr>
      </p:pic>
      <p:pic>
        <p:nvPicPr>
          <p:cNvPr id="7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0"/>
            <a:ext cx="69843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daba.gov.lv/upload/Image/Ilustracijas/IADT_visa_LV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518" y="381000"/>
            <a:ext cx="8962482" cy="51816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876800" y="533400"/>
            <a:ext cx="381000" cy="685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762000"/>
            <a:ext cx="8229600" cy="1143000"/>
          </a:xfrm>
        </p:spPr>
        <p:txBody>
          <a:bodyPr/>
          <a:lstStyle/>
          <a:p>
            <a:r>
              <a:rPr lang="lv-LV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Kapitāls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Content Placeholder 3" descr="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5709" y="1935163"/>
            <a:ext cx="5852582" cy="4389437"/>
          </a:xfrm>
        </p:spPr>
      </p:pic>
      <p:pic>
        <p:nvPicPr>
          <p:cNvPr id="5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Haris\Pictures\bildes\til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140" y="363693"/>
            <a:ext cx="8789720" cy="5656107"/>
          </a:xfrm>
          <a:prstGeom prst="rect">
            <a:avLst/>
          </a:prstGeom>
          <a:noFill/>
        </p:spPr>
      </p:pic>
      <p:pic>
        <p:nvPicPr>
          <p:cNvPr id="3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farm4.staticflickr.com/3694/9411513777_09058e3674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8686799" cy="5791200"/>
          </a:xfrm>
          <a:prstGeom prst="rect">
            <a:avLst/>
          </a:prstGeom>
          <a:noFill/>
        </p:spPr>
      </p:pic>
      <p:pic>
        <p:nvPicPr>
          <p:cNvPr id="3" name="Picture 1" descr="C:\Users\Haris\Desktop\TIUAC\Mazsalacas novada gerbonis krasas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5715000"/>
            <a:ext cx="774441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2">
      <a:dk1>
        <a:sysClr val="windowText" lastClr="000000"/>
      </a:dk1>
      <a:lt1>
        <a:sysClr val="window" lastClr="FFFFFF"/>
      </a:lt1>
      <a:dk2>
        <a:srgbClr val="FFFFFF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</TotalTime>
  <Words>36</Words>
  <Application>Microsoft Office PowerPoint</Application>
  <PresentationFormat>On-screen Show (4:3)</PresentationFormat>
  <Paragraphs>38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Vietas pievilcība</vt:lpstr>
      <vt:lpstr>Pievilcību ietekmējošie faktori</vt:lpstr>
      <vt:lpstr>Pievilcību ietekmējošie faktori</vt:lpstr>
      <vt:lpstr>Daba</vt:lpstr>
      <vt:lpstr>Slide 5</vt:lpstr>
      <vt:lpstr>Slide 6</vt:lpstr>
      <vt:lpstr>Kapitāls</vt:lpstr>
      <vt:lpstr>Slide 8</vt:lpstr>
      <vt:lpstr>Slide 9</vt:lpstr>
      <vt:lpstr>Slide 10</vt:lpstr>
      <vt:lpstr>Slide 11</vt:lpstr>
      <vt:lpstr>Cilvēks</vt:lpstr>
      <vt:lpstr>Slide 13</vt:lpstr>
      <vt:lpstr>Paldies!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Vietas pievilcība</dc:title>
  <dc:creator>Haris</dc:creator>
  <cp:lastModifiedBy>Anda.Eihenbauma</cp:lastModifiedBy>
  <cp:revision>14</cp:revision>
  <dcterms:created xsi:type="dcterms:W3CDTF">2013-11-26T20:44:44Z</dcterms:created>
  <dcterms:modified xsi:type="dcterms:W3CDTF">2013-11-27T08:01:02Z</dcterms:modified>
</cp:coreProperties>
</file>