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comments/comment1.xml" ContentType="application/vnd.openxmlformats-officedocument.presentationml.comment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56" r:id="rId2"/>
    <p:sldId id="257" r:id="rId3"/>
    <p:sldId id="290" r:id="rId4"/>
    <p:sldId id="299" r:id="rId5"/>
    <p:sldId id="258" r:id="rId6"/>
    <p:sldId id="300" r:id="rId7"/>
    <p:sldId id="279" r:id="rId8"/>
    <p:sldId id="291" r:id="rId9"/>
    <p:sldId id="293" r:id="rId10"/>
    <p:sldId id="264" r:id="rId11"/>
    <p:sldId id="294" r:id="rId12"/>
    <p:sldId id="265" r:id="rId13"/>
    <p:sldId id="266" r:id="rId14"/>
    <p:sldId id="295" r:id="rId15"/>
    <p:sldId id="297" r:id="rId16"/>
    <p:sldId id="282" r:id="rId17"/>
    <p:sldId id="283" r:id="rId18"/>
    <p:sldId id="270" r:id="rId19"/>
    <p:sldId id="298" r:id="rId20"/>
    <p:sldId id="285" r:id="rId21"/>
    <p:sldId id="263" r:id="rId22"/>
    <p:sldId id="267" r:id="rId23"/>
    <p:sldId id="286" r:id="rId24"/>
    <p:sldId id="287" r:id="rId25"/>
    <p:sldId id="288" r:id="rId26"/>
    <p:sldId id="272" r:id="rId27"/>
    <p:sldId id="289" r:id="rId28"/>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dris.klepers"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p:cViewPr varScale="1">
        <p:scale>
          <a:sx n="65" d="100"/>
          <a:sy n="65" d="100"/>
        </p:scale>
        <p:origin x="-143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1-06-22T23:21:18.323" idx="1">
    <p:pos x="5208" y="1037"/>
    <p:text>Atsauce un sasaiste ar Telemarkas institūta vietu pievilcības barometru.
Vietas pakalpojumi un infrastruktūra apmeklētājiem, tūrismam vienlaicīgi iesaistās vietējā patēriņā.</p:text>
  </p:cm>
</p:cmLst>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78F00F-371B-423B-88F5-10C1ECFFC0E4}" type="doc">
      <dgm:prSet loTypeId="urn:microsoft.com/office/officeart/2008/layout/AlternatingHexagons" loCatId="list" qsTypeId="urn:microsoft.com/office/officeart/2005/8/quickstyle/simple3" qsCatId="simple" csTypeId="urn:microsoft.com/office/officeart/2005/8/colors/colorful1" csCatId="colorful" phldr="1"/>
      <dgm:spPr/>
      <dgm:t>
        <a:bodyPr/>
        <a:lstStyle/>
        <a:p>
          <a:endParaRPr lang="lv-LV"/>
        </a:p>
      </dgm:t>
    </dgm:pt>
    <dgm:pt modelId="{CB8CCC66-0963-4D9B-B164-1929C929866A}">
      <dgm:prSet phldrT="[Teksts]" custT="1"/>
      <dgm:spPr/>
      <dgm:t>
        <a:bodyPr/>
        <a:lstStyle/>
        <a:p>
          <a:r>
            <a:rPr lang="lv-LV" sz="1300" b="1" dirty="0" smtClean="0"/>
            <a:t>IEDZĪVOTĀJI</a:t>
          </a:r>
          <a:endParaRPr lang="lv-LV" sz="1300" b="1" dirty="0"/>
        </a:p>
      </dgm:t>
    </dgm:pt>
    <dgm:pt modelId="{2F97DCD8-0B99-40E5-8F81-9B6242478DBD}" type="parTrans" cxnId="{2CEAFC38-2037-4E40-A7F7-804915A7A568}">
      <dgm:prSet/>
      <dgm:spPr/>
      <dgm:t>
        <a:bodyPr/>
        <a:lstStyle/>
        <a:p>
          <a:endParaRPr lang="lv-LV"/>
        </a:p>
      </dgm:t>
    </dgm:pt>
    <dgm:pt modelId="{5D721BF2-52B2-41F4-BF6B-29A71F3D925C}" type="sibTrans" cxnId="{2CEAFC38-2037-4E40-A7F7-804915A7A568}">
      <dgm:prSet custT="1"/>
      <dgm:spPr/>
      <dgm:t>
        <a:bodyPr/>
        <a:lstStyle/>
        <a:p>
          <a:r>
            <a:rPr lang="lv-LV" sz="1300" b="1" dirty="0" smtClean="0"/>
            <a:t>VIETAI SPECIFISKA MĒRĶGRUPA</a:t>
          </a:r>
          <a:endParaRPr lang="lv-LV" sz="1300" b="1" dirty="0"/>
        </a:p>
      </dgm:t>
    </dgm:pt>
    <dgm:pt modelId="{F380BAA8-801F-46D9-81D5-DEAA34195B79}">
      <dgm:prSet phldrT="[Teksts]"/>
      <dgm:spPr/>
      <dgm:t>
        <a:bodyPr/>
        <a:lstStyle/>
        <a:p>
          <a:r>
            <a:rPr lang="lv-LV" dirty="0" smtClean="0"/>
            <a:t>Esošie, bijušie, senču zemes, ārvalstīs strādājošie…</a:t>
          </a:r>
          <a:endParaRPr lang="lv-LV" dirty="0"/>
        </a:p>
      </dgm:t>
    </dgm:pt>
    <dgm:pt modelId="{B786BDC3-79C2-4722-994A-80457749FE74}" type="parTrans" cxnId="{0DB12EAB-E011-4818-A7C4-E65D2FF3D72C}">
      <dgm:prSet/>
      <dgm:spPr/>
      <dgm:t>
        <a:bodyPr/>
        <a:lstStyle/>
        <a:p>
          <a:endParaRPr lang="lv-LV"/>
        </a:p>
      </dgm:t>
    </dgm:pt>
    <dgm:pt modelId="{6B1EC413-D060-4110-9F68-83897B8C0F70}" type="sibTrans" cxnId="{0DB12EAB-E011-4818-A7C4-E65D2FF3D72C}">
      <dgm:prSet/>
      <dgm:spPr/>
      <dgm:t>
        <a:bodyPr/>
        <a:lstStyle/>
        <a:p>
          <a:endParaRPr lang="lv-LV"/>
        </a:p>
      </dgm:t>
    </dgm:pt>
    <dgm:pt modelId="{E0DF11A3-7895-4869-80BE-3AC6610B4E46}">
      <dgm:prSet phldrT="[Teksts]" custT="1"/>
      <dgm:spPr/>
      <dgm:t>
        <a:bodyPr/>
        <a:lstStyle/>
        <a:p>
          <a:r>
            <a:rPr lang="lv-LV" sz="1300" b="1" dirty="0" smtClean="0"/>
            <a:t>APMEKLĒTĀJI</a:t>
          </a:r>
          <a:endParaRPr lang="lv-LV" sz="1300" b="1" dirty="0"/>
        </a:p>
      </dgm:t>
    </dgm:pt>
    <dgm:pt modelId="{CE986DC1-D37E-42C0-804B-473A3DA98CA3}" type="parTrans" cxnId="{426E0019-6466-42EE-A3F0-3F942BEAB98A}">
      <dgm:prSet/>
      <dgm:spPr/>
      <dgm:t>
        <a:bodyPr/>
        <a:lstStyle/>
        <a:p>
          <a:endParaRPr lang="lv-LV"/>
        </a:p>
      </dgm:t>
    </dgm:pt>
    <dgm:pt modelId="{D914B3CF-34C7-4E47-9D3A-AC2B8D967F27}" type="sibTrans" cxnId="{426E0019-6466-42EE-A3F0-3F942BEAB98A}">
      <dgm:prSet custT="1"/>
      <dgm:spPr/>
      <dgm:t>
        <a:bodyPr/>
        <a:lstStyle/>
        <a:p>
          <a:r>
            <a:rPr lang="lv-LV" sz="1300" b="1" dirty="0" smtClean="0"/>
            <a:t>JAUNIE EKSPERTI</a:t>
          </a:r>
          <a:endParaRPr lang="lv-LV" sz="1300" b="1" dirty="0"/>
        </a:p>
      </dgm:t>
    </dgm:pt>
    <dgm:pt modelId="{F62CA2DB-8DE8-41FF-AA2F-0AF8414B9BE4}">
      <dgm:prSet phldrT="[Teksts]"/>
      <dgm:spPr/>
      <dgm:t>
        <a:bodyPr/>
        <a:lstStyle/>
        <a:p>
          <a:r>
            <a:rPr lang="lv-LV" dirty="0" smtClean="0"/>
            <a:t>Ārvalstu un Latvijas tūristi, apkārtējo novadu un pilsētu iedzīvotāji – izklaide, iepirkšanās, pakalpojumi</a:t>
          </a:r>
          <a:endParaRPr lang="lv-LV" dirty="0"/>
        </a:p>
      </dgm:t>
    </dgm:pt>
    <dgm:pt modelId="{5A69E08E-0470-495C-B800-D1D6393AE135}" type="parTrans" cxnId="{A7D4D2E3-D4AC-4A0F-B43F-FCBC65C2E0F7}">
      <dgm:prSet/>
      <dgm:spPr/>
      <dgm:t>
        <a:bodyPr/>
        <a:lstStyle/>
        <a:p>
          <a:endParaRPr lang="lv-LV"/>
        </a:p>
      </dgm:t>
    </dgm:pt>
    <dgm:pt modelId="{C5D758C7-F134-4668-B0B3-CDDFBCBF7BAD}" type="sibTrans" cxnId="{A7D4D2E3-D4AC-4A0F-B43F-FCBC65C2E0F7}">
      <dgm:prSet/>
      <dgm:spPr/>
      <dgm:t>
        <a:bodyPr/>
        <a:lstStyle/>
        <a:p>
          <a:endParaRPr lang="lv-LV"/>
        </a:p>
      </dgm:t>
    </dgm:pt>
    <dgm:pt modelId="{DB595F51-26B4-4D83-85C4-F062F3A32C51}">
      <dgm:prSet phldrT="[Teksts]" custT="1"/>
      <dgm:spPr/>
      <dgm:t>
        <a:bodyPr/>
        <a:lstStyle/>
        <a:p>
          <a:r>
            <a:rPr lang="lv-LV" sz="1300" b="1" dirty="0" smtClean="0"/>
            <a:t>UZŅĒMĒJI</a:t>
          </a:r>
          <a:endParaRPr lang="lv-LV" sz="1300" b="1" dirty="0"/>
        </a:p>
      </dgm:t>
    </dgm:pt>
    <dgm:pt modelId="{C0F9213C-B6BC-4359-9978-6FA702BE806C}" type="parTrans" cxnId="{9AADD644-56FE-4C3C-8DDB-F6712E3A324E}">
      <dgm:prSet/>
      <dgm:spPr/>
      <dgm:t>
        <a:bodyPr/>
        <a:lstStyle/>
        <a:p>
          <a:endParaRPr lang="lv-LV"/>
        </a:p>
      </dgm:t>
    </dgm:pt>
    <dgm:pt modelId="{1741B624-2A7F-42CF-ADEE-FB0C0666184A}" type="sibTrans" cxnId="{9AADD644-56FE-4C3C-8DDB-F6712E3A324E}">
      <dgm:prSet custT="1"/>
      <dgm:spPr/>
      <dgm:t>
        <a:bodyPr/>
        <a:lstStyle/>
        <a:p>
          <a:r>
            <a:rPr lang="lv-LV" sz="1300" b="1" dirty="0" smtClean="0"/>
            <a:t>INVESTĪCIJAS</a:t>
          </a:r>
          <a:endParaRPr lang="lv-LV" sz="1300" b="1" dirty="0"/>
        </a:p>
      </dgm:t>
    </dgm:pt>
    <dgm:pt modelId="{FDEEA965-39FE-4C5D-AC57-42669458DDFB}">
      <dgm:prSet phldrT="[Teksts]"/>
      <dgm:spPr/>
      <dgm:t>
        <a:bodyPr/>
        <a:lstStyle/>
        <a:p>
          <a:r>
            <a:rPr lang="lv-LV" dirty="0" smtClean="0"/>
            <a:t>No pašu vidus, no ienācējiem – profesionālo skolu, augstskolu, inkubatoru loma</a:t>
          </a:r>
          <a:endParaRPr lang="lv-LV" dirty="0"/>
        </a:p>
      </dgm:t>
    </dgm:pt>
    <dgm:pt modelId="{858AEFEE-DE18-4612-9349-ECB285D6853C}" type="parTrans" cxnId="{061D06B5-8E78-405F-8EB7-C6CEBD5A1211}">
      <dgm:prSet/>
      <dgm:spPr/>
      <dgm:t>
        <a:bodyPr/>
        <a:lstStyle/>
        <a:p>
          <a:endParaRPr lang="lv-LV"/>
        </a:p>
      </dgm:t>
    </dgm:pt>
    <dgm:pt modelId="{C358B652-116B-44D2-8458-B2EB41E6A805}" type="sibTrans" cxnId="{061D06B5-8E78-405F-8EB7-C6CEBD5A1211}">
      <dgm:prSet/>
      <dgm:spPr/>
      <dgm:t>
        <a:bodyPr/>
        <a:lstStyle/>
        <a:p>
          <a:endParaRPr lang="lv-LV"/>
        </a:p>
      </dgm:t>
    </dgm:pt>
    <dgm:pt modelId="{EED60477-F31A-47C6-9E70-B0C3A5663FE1}" type="pres">
      <dgm:prSet presAssocID="{D478F00F-371B-423B-88F5-10C1ECFFC0E4}" presName="Name0" presStyleCnt="0">
        <dgm:presLayoutVars>
          <dgm:chMax/>
          <dgm:chPref/>
          <dgm:dir/>
          <dgm:animLvl val="lvl"/>
        </dgm:presLayoutVars>
      </dgm:prSet>
      <dgm:spPr/>
      <dgm:t>
        <a:bodyPr/>
        <a:lstStyle/>
        <a:p>
          <a:endParaRPr lang="lv-LV"/>
        </a:p>
      </dgm:t>
    </dgm:pt>
    <dgm:pt modelId="{360203F9-F31B-4CA1-9129-EDE2C85B88A1}" type="pres">
      <dgm:prSet presAssocID="{CB8CCC66-0963-4D9B-B164-1929C929866A}" presName="composite" presStyleCnt="0"/>
      <dgm:spPr/>
    </dgm:pt>
    <dgm:pt modelId="{D0C34BBA-B46A-4B08-8A3D-471C24CF207B}" type="pres">
      <dgm:prSet presAssocID="{CB8CCC66-0963-4D9B-B164-1929C929866A}" presName="Parent1" presStyleLbl="node1" presStyleIdx="0" presStyleCnt="6">
        <dgm:presLayoutVars>
          <dgm:chMax val="1"/>
          <dgm:chPref val="1"/>
          <dgm:bulletEnabled val="1"/>
        </dgm:presLayoutVars>
      </dgm:prSet>
      <dgm:spPr/>
      <dgm:t>
        <a:bodyPr/>
        <a:lstStyle/>
        <a:p>
          <a:endParaRPr lang="lv-LV"/>
        </a:p>
      </dgm:t>
    </dgm:pt>
    <dgm:pt modelId="{254D4391-60FA-4020-A389-454F3305F7F3}" type="pres">
      <dgm:prSet presAssocID="{CB8CCC66-0963-4D9B-B164-1929C929866A}" presName="Childtext1" presStyleLbl="revTx" presStyleIdx="0" presStyleCnt="3">
        <dgm:presLayoutVars>
          <dgm:chMax val="0"/>
          <dgm:chPref val="0"/>
          <dgm:bulletEnabled val="1"/>
        </dgm:presLayoutVars>
      </dgm:prSet>
      <dgm:spPr/>
      <dgm:t>
        <a:bodyPr/>
        <a:lstStyle/>
        <a:p>
          <a:endParaRPr lang="lv-LV"/>
        </a:p>
      </dgm:t>
    </dgm:pt>
    <dgm:pt modelId="{60B3D137-55B9-4C63-ABA9-F3C2218EBD0F}" type="pres">
      <dgm:prSet presAssocID="{CB8CCC66-0963-4D9B-B164-1929C929866A}" presName="BalanceSpacing" presStyleCnt="0"/>
      <dgm:spPr/>
    </dgm:pt>
    <dgm:pt modelId="{10B4E7F6-0FA6-4785-9FF7-7A729A7FCA7B}" type="pres">
      <dgm:prSet presAssocID="{CB8CCC66-0963-4D9B-B164-1929C929866A}" presName="BalanceSpacing1" presStyleCnt="0"/>
      <dgm:spPr/>
    </dgm:pt>
    <dgm:pt modelId="{9BADDDF1-EF55-41B0-B681-C41A5FD87736}" type="pres">
      <dgm:prSet presAssocID="{5D721BF2-52B2-41F4-BF6B-29A71F3D925C}" presName="Accent1Text" presStyleLbl="node1" presStyleIdx="1" presStyleCnt="6" custLinFactX="100000" custLinFactNeighborX="160847" custLinFactNeighborY="86333"/>
      <dgm:spPr/>
      <dgm:t>
        <a:bodyPr/>
        <a:lstStyle/>
        <a:p>
          <a:endParaRPr lang="lv-LV"/>
        </a:p>
      </dgm:t>
    </dgm:pt>
    <dgm:pt modelId="{B4EC0B22-14E0-46C0-AD28-26CF17213A91}" type="pres">
      <dgm:prSet presAssocID="{5D721BF2-52B2-41F4-BF6B-29A71F3D925C}" presName="spaceBetweenRectangles" presStyleCnt="0"/>
      <dgm:spPr/>
    </dgm:pt>
    <dgm:pt modelId="{9538E2D1-5B56-42BC-A736-E255C15E5A16}" type="pres">
      <dgm:prSet presAssocID="{E0DF11A3-7895-4869-80BE-3AC6610B4E46}" presName="composite" presStyleCnt="0"/>
      <dgm:spPr/>
    </dgm:pt>
    <dgm:pt modelId="{CD55E59E-D71E-4E62-BC48-1AD6693C2342}" type="pres">
      <dgm:prSet presAssocID="{E0DF11A3-7895-4869-80BE-3AC6610B4E46}" presName="Parent1" presStyleLbl="node1" presStyleIdx="2" presStyleCnt="6">
        <dgm:presLayoutVars>
          <dgm:chMax val="1"/>
          <dgm:chPref val="1"/>
          <dgm:bulletEnabled val="1"/>
        </dgm:presLayoutVars>
      </dgm:prSet>
      <dgm:spPr/>
      <dgm:t>
        <a:bodyPr/>
        <a:lstStyle/>
        <a:p>
          <a:endParaRPr lang="lv-LV"/>
        </a:p>
      </dgm:t>
    </dgm:pt>
    <dgm:pt modelId="{1A39F224-7A59-4225-A851-60D902B23532}" type="pres">
      <dgm:prSet presAssocID="{E0DF11A3-7895-4869-80BE-3AC6610B4E46}" presName="Childtext1" presStyleLbl="revTx" presStyleIdx="1" presStyleCnt="3">
        <dgm:presLayoutVars>
          <dgm:chMax val="0"/>
          <dgm:chPref val="0"/>
          <dgm:bulletEnabled val="1"/>
        </dgm:presLayoutVars>
      </dgm:prSet>
      <dgm:spPr/>
      <dgm:t>
        <a:bodyPr/>
        <a:lstStyle/>
        <a:p>
          <a:endParaRPr lang="lv-LV"/>
        </a:p>
      </dgm:t>
    </dgm:pt>
    <dgm:pt modelId="{0F2A3D8B-8D6C-4D15-B990-06D047C6F7DF}" type="pres">
      <dgm:prSet presAssocID="{E0DF11A3-7895-4869-80BE-3AC6610B4E46}" presName="BalanceSpacing" presStyleCnt="0"/>
      <dgm:spPr/>
    </dgm:pt>
    <dgm:pt modelId="{25CF7881-8594-476D-BD28-A054CB8A612C}" type="pres">
      <dgm:prSet presAssocID="{E0DF11A3-7895-4869-80BE-3AC6610B4E46}" presName="BalanceSpacing1" presStyleCnt="0"/>
      <dgm:spPr/>
    </dgm:pt>
    <dgm:pt modelId="{E2ACD018-F4E2-46C5-B4DE-566D97498FC2}" type="pres">
      <dgm:prSet presAssocID="{D914B3CF-34C7-4E47-9D3A-AC2B8D967F27}" presName="Accent1Text" presStyleLbl="node1" presStyleIdx="3" presStyleCnt="6"/>
      <dgm:spPr/>
      <dgm:t>
        <a:bodyPr/>
        <a:lstStyle/>
        <a:p>
          <a:endParaRPr lang="lv-LV"/>
        </a:p>
      </dgm:t>
    </dgm:pt>
    <dgm:pt modelId="{DC9302CE-B59A-4753-A63F-A472F8F2C351}" type="pres">
      <dgm:prSet presAssocID="{D914B3CF-34C7-4E47-9D3A-AC2B8D967F27}" presName="spaceBetweenRectangles" presStyleCnt="0"/>
      <dgm:spPr/>
    </dgm:pt>
    <dgm:pt modelId="{FCA6DD33-8F43-4A83-B9A9-AF8A7589787D}" type="pres">
      <dgm:prSet presAssocID="{DB595F51-26B4-4D83-85C4-F062F3A32C51}" presName="composite" presStyleCnt="0"/>
      <dgm:spPr/>
    </dgm:pt>
    <dgm:pt modelId="{95F18804-C25F-416A-ACCB-54688D941524}" type="pres">
      <dgm:prSet presAssocID="{DB595F51-26B4-4D83-85C4-F062F3A32C51}" presName="Parent1" presStyleLbl="node1" presStyleIdx="4" presStyleCnt="6">
        <dgm:presLayoutVars>
          <dgm:chMax val="1"/>
          <dgm:chPref val="1"/>
          <dgm:bulletEnabled val="1"/>
        </dgm:presLayoutVars>
      </dgm:prSet>
      <dgm:spPr/>
      <dgm:t>
        <a:bodyPr/>
        <a:lstStyle/>
        <a:p>
          <a:endParaRPr lang="lv-LV"/>
        </a:p>
      </dgm:t>
    </dgm:pt>
    <dgm:pt modelId="{4BACC29A-FD55-4650-BA9E-B531EC54A28C}" type="pres">
      <dgm:prSet presAssocID="{DB595F51-26B4-4D83-85C4-F062F3A32C51}" presName="Childtext1" presStyleLbl="revTx" presStyleIdx="2" presStyleCnt="3">
        <dgm:presLayoutVars>
          <dgm:chMax val="0"/>
          <dgm:chPref val="0"/>
          <dgm:bulletEnabled val="1"/>
        </dgm:presLayoutVars>
      </dgm:prSet>
      <dgm:spPr/>
      <dgm:t>
        <a:bodyPr/>
        <a:lstStyle/>
        <a:p>
          <a:endParaRPr lang="lv-LV"/>
        </a:p>
      </dgm:t>
    </dgm:pt>
    <dgm:pt modelId="{9DD84416-4BD5-4B73-BD52-50DEEFDEFE00}" type="pres">
      <dgm:prSet presAssocID="{DB595F51-26B4-4D83-85C4-F062F3A32C51}" presName="BalanceSpacing" presStyleCnt="0"/>
      <dgm:spPr/>
    </dgm:pt>
    <dgm:pt modelId="{8F0C7E37-4886-4FFD-B691-D84A3B66059B}" type="pres">
      <dgm:prSet presAssocID="{DB595F51-26B4-4D83-85C4-F062F3A32C51}" presName="BalanceSpacing1" presStyleCnt="0"/>
      <dgm:spPr/>
    </dgm:pt>
    <dgm:pt modelId="{00020B0E-B88A-4DC0-ADEB-6DBD6A8FBB8D}" type="pres">
      <dgm:prSet presAssocID="{1741B624-2A7F-42CF-ADEE-FB0C0666184A}" presName="Accent1Text" presStyleLbl="node1" presStyleIdx="5" presStyleCnt="6"/>
      <dgm:spPr/>
      <dgm:t>
        <a:bodyPr/>
        <a:lstStyle/>
        <a:p>
          <a:endParaRPr lang="lv-LV"/>
        </a:p>
      </dgm:t>
    </dgm:pt>
  </dgm:ptLst>
  <dgm:cxnLst>
    <dgm:cxn modelId="{F5DF18AD-7A40-42D9-B9B1-3E365E37F265}" type="presOf" srcId="{F380BAA8-801F-46D9-81D5-DEAA34195B79}" destId="{254D4391-60FA-4020-A389-454F3305F7F3}" srcOrd="0" destOrd="0" presId="urn:microsoft.com/office/officeart/2008/layout/AlternatingHexagons"/>
    <dgm:cxn modelId="{9AADD644-56FE-4C3C-8DDB-F6712E3A324E}" srcId="{D478F00F-371B-423B-88F5-10C1ECFFC0E4}" destId="{DB595F51-26B4-4D83-85C4-F062F3A32C51}" srcOrd="2" destOrd="0" parTransId="{C0F9213C-B6BC-4359-9978-6FA702BE806C}" sibTransId="{1741B624-2A7F-42CF-ADEE-FB0C0666184A}"/>
    <dgm:cxn modelId="{2CEAFC38-2037-4E40-A7F7-804915A7A568}" srcId="{D478F00F-371B-423B-88F5-10C1ECFFC0E4}" destId="{CB8CCC66-0963-4D9B-B164-1929C929866A}" srcOrd="0" destOrd="0" parTransId="{2F97DCD8-0B99-40E5-8F81-9B6242478DBD}" sibTransId="{5D721BF2-52B2-41F4-BF6B-29A71F3D925C}"/>
    <dgm:cxn modelId="{A7D4D2E3-D4AC-4A0F-B43F-FCBC65C2E0F7}" srcId="{E0DF11A3-7895-4869-80BE-3AC6610B4E46}" destId="{F62CA2DB-8DE8-41FF-AA2F-0AF8414B9BE4}" srcOrd="0" destOrd="0" parTransId="{5A69E08E-0470-495C-B800-D1D6393AE135}" sibTransId="{C5D758C7-F134-4668-B0B3-CDDFBCBF7BAD}"/>
    <dgm:cxn modelId="{BB17C98C-6674-42CE-8730-BD6DBAD7EBE0}" type="presOf" srcId="{DB595F51-26B4-4D83-85C4-F062F3A32C51}" destId="{95F18804-C25F-416A-ACCB-54688D941524}" srcOrd="0" destOrd="0" presId="urn:microsoft.com/office/officeart/2008/layout/AlternatingHexagons"/>
    <dgm:cxn modelId="{C61F0ACA-5B1F-40A8-BFE1-BF09902C2BDA}" type="presOf" srcId="{D478F00F-371B-423B-88F5-10C1ECFFC0E4}" destId="{EED60477-F31A-47C6-9E70-B0C3A5663FE1}" srcOrd="0" destOrd="0" presId="urn:microsoft.com/office/officeart/2008/layout/AlternatingHexagons"/>
    <dgm:cxn modelId="{F799CF9E-8742-4B8B-BE81-2B914C439D11}" type="presOf" srcId="{5D721BF2-52B2-41F4-BF6B-29A71F3D925C}" destId="{9BADDDF1-EF55-41B0-B681-C41A5FD87736}" srcOrd="0" destOrd="0" presId="urn:microsoft.com/office/officeart/2008/layout/AlternatingHexagons"/>
    <dgm:cxn modelId="{E294DE28-6A42-4AEC-BD40-37779100978B}" type="presOf" srcId="{F62CA2DB-8DE8-41FF-AA2F-0AF8414B9BE4}" destId="{1A39F224-7A59-4225-A851-60D902B23532}" srcOrd="0" destOrd="0" presId="urn:microsoft.com/office/officeart/2008/layout/AlternatingHexagons"/>
    <dgm:cxn modelId="{745478A1-2256-4F94-9A85-D236181D4228}" type="presOf" srcId="{E0DF11A3-7895-4869-80BE-3AC6610B4E46}" destId="{CD55E59E-D71E-4E62-BC48-1AD6693C2342}" srcOrd="0" destOrd="0" presId="urn:microsoft.com/office/officeart/2008/layout/AlternatingHexagons"/>
    <dgm:cxn modelId="{87A309A3-0AD4-4F1D-B54E-0FB717AE1AA7}" type="presOf" srcId="{FDEEA965-39FE-4C5D-AC57-42669458DDFB}" destId="{4BACC29A-FD55-4650-BA9E-B531EC54A28C}" srcOrd="0" destOrd="0" presId="urn:microsoft.com/office/officeart/2008/layout/AlternatingHexagons"/>
    <dgm:cxn modelId="{061D06B5-8E78-405F-8EB7-C6CEBD5A1211}" srcId="{DB595F51-26B4-4D83-85C4-F062F3A32C51}" destId="{FDEEA965-39FE-4C5D-AC57-42669458DDFB}" srcOrd="0" destOrd="0" parTransId="{858AEFEE-DE18-4612-9349-ECB285D6853C}" sibTransId="{C358B652-116B-44D2-8458-B2EB41E6A805}"/>
    <dgm:cxn modelId="{426E0019-6466-42EE-A3F0-3F942BEAB98A}" srcId="{D478F00F-371B-423B-88F5-10C1ECFFC0E4}" destId="{E0DF11A3-7895-4869-80BE-3AC6610B4E46}" srcOrd="1" destOrd="0" parTransId="{CE986DC1-D37E-42C0-804B-473A3DA98CA3}" sibTransId="{D914B3CF-34C7-4E47-9D3A-AC2B8D967F27}"/>
    <dgm:cxn modelId="{D83F0E9D-74A7-431A-BE65-6E2228F7B7FF}" type="presOf" srcId="{1741B624-2A7F-42CF-ADEE-FB0C0666184A}" destId="{00020B0E-B88A-4DC0-ADEB-6DBD6A8FBB8D}" srcOrd="0" destOrd="0" presId="urn:microsoft.com/office/officeart/2008/layout/AlternatingHexagons"/>
    <dgm:cxn modelId="{A171FE5A-2A2D-482C-81B4-6E0CC10E2A87}" type="presOf" srcId="{D914B3CF-34C7-4E47-9D3A-AC2B8D967F27}" destId="{E2ACD018-F4E2-46C5-B4DE-566D97498FC2}" srcOrd="0" destOrd="0" presId="urn:microsoft.com/office/officeart/2008/layout/AlternatingHexagons"/>
    <dgm:cxn modelId="{0DB12EAB-E011-4818-A7C4-E65D2FF3D72C}" srcId="{CB8CCC66-0963-4D9B-B164-1929C929866A}" destId="{F380BAA8-801F-46D9-81D5-DEAA34195B79}" srcOrd="0" destOrd="0" parTransId="{B786BDC3-79C2-4722-994A-80457749FE74}" sibTransId="{6B1EC413-D060-4110-9F68-83897B8C0F70}"/>
    <dgm:cxn modelId="{1123EB22-1BDF-436E-809A-CE6BA28EB2F3}" type="presOf" srcId="{CB8CCC66-0963-4D9B-B164-1929C929866A}" destId="{D0C34BBA-B46A-4B08-8A3D-471C24CF207B}" srcOrd="0" destOrd="0" presId="urn:microsoft.com/office/officeart/2008/layout/AlternatingHexagons"/>
    <dgm:cxn modelId="{C9BA8F1E-6F5C-40F7-8DC1-FB6660A96CD8}" type="presParOf" srcId="{EED60477-F31A-47C6-9E70-B0C3A5663FE1}" destId="{360203F9-F31B-4CA1-9129-EDE2C85B88A1}" srcOrd="0" destOrd="0" presId="urn:microsoft.com/office/officeart/2008/layout/AlternatingHexagons"/>
    <dgm:cxn modelId="{B30BCAF7-801B-4DC3-8756-5000F8823E37}" type="presParOf" srcId="{360203F9-F31B-4CA1-9129-EDE2C85B88A1}" destId="{D0C34BBA-B46A-4B08-8A3D-471C24CF207B}" srcOrd="0" destOrd="0" presId="urn:microsoft.com/office/officeart/2008/layout/AlternatingHexagons"/>
    <dgm:cxn modelId="{E5036232-F18E-43D6-82E2-055E333A0261}" type="presParOf" srcId="{360203F9-F31B-4CA1-9129-EDE2C85B88A1}" destId="{254D4391-60FA-4020-A389-454F3305F7F3}" srcOrd="1" destOrd="0" presId="urn:microsoft.com/office/officeart/2008/layout/AlternatingHexagons"/>
    <dgm:cxn modelId="{9FF8BD67-750A-41AB-9546-AF80B542ADE2}" type="presParOf" srcId="{360203F9-F31B-4CA1-9129-EDE2C85B88A1}" destId="{60B3D137-55B9-4C63-ABA9-F3C2218EBD0F}" srcOrd="2" destOrd="0" presId="urn:microsoft.com/office/officeart/2008/layout/AlternatingHexagons"/>
    <dgm:cxn modelId="{2C185552-B511-485E-8DDB-1AC647100425}" type="presParOf" srcId="{360203F9-F31B-4CA1-9129-EDE2C85B88A1}" destId="{10B4E7F6-0FA6-4785-9FF7-7A729A7FCA7B}" srcOrd="3" destOrd="0" presId="urn:microsoft.com/office/officeart/2008/layout/AlternatingHexagons"/>
    <dgm:cxn modelId="{954BE9B3-7FE6-4006-8A2E-7E761477C342}" type="presParOf" srcId="{360203F9-F31B-4CA1-9129-EDE2C85B88A1}" destId="{9BADDDF1-EF55-41B0-B681-C41A5FD87736}" srcOrd="4" destOrd="0" presId="urn:microsoft.com/office/officeart/2008/layout/AlternatingHexagons"/>
    <dgm:cxn modelId="{F591BD1A-1A4A-4ED6-8F72-7FD708BF474D}" type="presParOf" srcId="{EED60477-F31A-47C6-9E70-B0C3A5663FE1}" destId="{B4EC0B22-14E0-46C0-AD28-26CF17213A91}" srcOrd="1" destOrd="0" presId="urn:microsoft.com/office/officeart/2008/layout/AlternatingHexagons"/>
    <dgm:cxn modelId="{E248769C-DC25-4CD9-A571-205289ED36AA}" type="presParOf" srcId="{EED60477-F31A-47C6-9E70-B0C3A5663FE1}" destId="{9538E2D1-5B56-42BC-A736-E255C15E5A16}" srcOrd="2" destOrd="0" presId="urn:microsoft.com/office/officeart/2008/layout/AlternatingHexagons"/>
    <dgm:cxn modelId="{3BA3E523-EEBB-4A65-B9DE-4E9D6B188B64}" type="presParOf" srcId="{9538E2D1-5B56-42BC-A736-E255C15E5A16}" destId="{CD55E59E-D71E-4E62-BC48-1AD6693C2342}" srcOrd="0" destOrd="0" presId="urn:microsoft.com/office/officeart/2008/layout/AlternatingHexagons"/>
    <dgm:cxn modelId="{F90EFA04-A347-4B91-B1EA-328487C286B4}" type="presParOf" srcId="{9538E2D1-5B56-42BC-A736-E255C15E5A16}" destId="{1A39F224-7A59-4225-A851-60D902B23532}" srcOrd="1" destOrd="0" presId="urn:microsoft.com/office/officeart/2008/layout/AlternatingHexagons"/>
    <dgm:cxn modelId="{6CDE452F-870B-4FE3-9631-2637D118EF10}" type="presParOf" srcId="{9538E2D1-5B56-42BC-A736-E255C15E5A16}" destId="{0F2A3D8B-8D6C-4D15-B990-06D047C6F7DF}" srcOrd="2" destOrd="0" presId="urn:microsoft.com/office/officeart/2008/layout/AlternatingHexagons"/>
    <dgm:cxn modelId="{D6804A6F-AA8D-4F5B-A5A2-16E988BAEC6C}" type="presParOf" srcId="{9538E2D1-5B56-42BC-A736-E255C15E5A16}" destId="{25CF7881-8594-476D-BD28-A054CB8A612C}" srcOrd="3" destOrd="0" presId="urn:microsoft.com/office/officeart/2008/layout/AlternatingHexagons"/>
    <dgm:cxn modelId="{D3667DBC-036E-4CC1-918B-99A7699EC532}" type="presParOf" srcId="{9538E2D1-5B56-42BC-A736-E255C15E5A16}" destId="{E2ACD018-F4E2-46C5-B4DE-566D97498FC2}" srcOrd="4" destOrd="0" presId="urn:microsoft.com/office/officeart/2008/layout/AlternatingHexagons"/>
    <dgm:cxn modelId="{944E1CDE-8E15-4246-A366-71193D1CC2A8}" type="presParOf" srcId="{EED60477-F31A-47C6-9E70-B0C3A5663FE1}" destId="{DC9302CE-B59A-4753-A63F-A472F8F2C351}" srcOrd="3" destOrd="0" presId="urn:microsoft.com/office/officeart/2008/layout/AlternatingHexagons"/>
    <dgm:cxn modelId="{FB684E21-26ED-41DC-AA62-28011EBC154F}" type="presParOf" srcId="{EED60477-F31A-47C6-9E70-B0C3A5663FE1}" destId="{FCA6DD33-8F43-4A83-B9A9-AF8A7589787D}" srcOrd="4" destOrd="0" presId="urn:microsoft.com/office/officeart/2008/layout/AlternatingHexagons"/>
    <dgm:cxn modelId="{301DB572-35DA-490D-9AAA-1D9BD68706CC}" type="presParOf" srcId="{FCA6DD33-8F43-4A83-B9A9-AF8A7589787D}" destId="{95F18804-C25F-416A-ACCB-54688D941524}" srcOrd="0" destOrd="0" presId="urn:microsoft.com/office/officeart/2008/layout/AlternatingHexagons"/>
    <dgm:cxn modelId="{11CCF005-2001-4A08-8687-D2B08D81B58F}" type="presParOf" srcId="{FCA6DD33-8F43-4A83-B9A9-AF8A7589787D}" destId="{4BACC29A-FD55-4650-BA9E-B531EC54A28C}" srcOrd="1" destOrd="0" presId="urn:microsoft.com/office/officeart/2008/layout/AlternatingHexagons"/>
    <dgm:cxn modelId="{1B6B799A-E650-4D98-B5A2-81E3D7DC5DAD}" type="presParOf" srcId="{FCA6DD33-8F43-4A83-B9A9-AF8A7589787D}" destId="{9DD84416-4BD5-4B73-BD52-50DEEFDEFE00}" srcOrd="2" destOrd="0" presId="urn:microsoft.com/office/officeart/2008/layout/AlternatingHexagons"/>
    <dgm:cxn modelId="{5DEEC115-C1E7-4193-A42F-0EA965AC97A2}" type="presParOf" srcId="{FCA6DD33-8F43-4A83-B9A9-AF8A7589787D}" destId="{8F0C7E37-4886-4FFD-B691-D84A3B66059B}" srcOrd="3" destOrd="0" presId="urn:microsoft.com/office/officeart/2008/layout/AlternatingHexagons"/>
    <dgm:cxn modelId="{3FE2F898-BA34-469B-BA9E-B5B1B04DBE81}" type="presParOf" srcId="{FCA6DD33-8F43-4A83-B9A9-AF8A7589787D}" destId="{00020B0E-B88A-4DC0-ADEB-6DBD6A8FBB8D}"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8EAA540-10BF-4D1E-AB3F-BF92D429F0CE}" type="doc">
      <dgm:prSet loTypeId="urn:microsoft.com/office/officeart/2005/8/layout/pyramid4" loCatId="pyramid" qsTypeId="urn:microsoft.com/office/officeart/2005/8/quickstyle/simple1" qsCatId="simple" csTypeId="urn:microsoft.com/office/officeart/2005/8/colors/accent3_1" csCatId="accent3" phldr="1"/>
      <dgm:spPr/>
      <dgm:t>
        <a:bodyPr/>
        <a:lstStyle/>
        <a:p>
          <a:endParaRPr lang="en-US"/>
        </a:p>
      </dgm:t>
    </dgm:pt>
    <dgm:pt modelId="{DD810CED-F61B-4C6C-BA55-C9ED0B82B947}">
      <dgm:prSet phldrT="[Text]" custT="1"/>
      <dgm:spPr/>
      <dgm:t>
        <a:bodyPr/>
        <a:lstStyle/>
        <a:p>
          <a:r>
            <a:rPr lang="lv-LV" sz="1400" dirty="0" smtClean="0"/>
            <a:t>Apmeklētāji, </a:t>
          </a:r>
          <a:r>
            <a:rPr lang="lv-LV" sz="2000" b="1" dirty="0" smtClean="0"/>
            <a:t>tūristi</a:t>
          </a:r>
          <a:endParaRPr lang="en-US" sz="1400" b="1" dirty="0"/>
        </a:p>
      </dgm:t>
    </dgm:pt>
    <dgm:pt modelId="{3DED0012-1AD4-44DD-8DB0-2B5FE243507D}" type="parTrans" cxnId="{6A957142-742C-4062-B6B1-EA3B990F6722}">
      <dgm:prSet/>
      <dgm:spPr/>
      <dgm:t>
        <a:bodyPr/>
        <a:lstStyle/>
        <a:p>
          <a:endParaRPr lang="en-US"/>
        </a:p>
      </dgm:t>
    </dgm:pt>
    <dgm:pt modelId="{52440AC9-4CB5-4E82-8D1F-833A6D4E9D03}" type="sibTrans" cxnId="{6A957142-742C-4062-B6B1-EA3B990F6722}">
      <dgm:prSet/>
      <dgm:spPr/>
      <dgm:t>
        <a:bodyPr/>
        <a:lstStyle/>
        <a:p>
          <a:endParaRPr lang="en-US"/>
        </a:p>
      </dgm:t>
    </dgm:pt>
    <dgm:pt modelId="{37B8E29B-207A-4CAC-89ED-2E67FD651753}">
      <dgm:prSet phldrT="[Text]" custT="1"/>
      <dgm:spPr/>
      <dgm:t>
        <a:bodyPr/>
        <a:lstStyle/>
        <a:p>
          <a:r>
            <a:rPr lang="lv-LV" sz="1800" b="1" dirty="0" smtClean="0"/>
            <a:t>Ražošana</a:t>
          </a:r>
        </a:p>
      </dgm:t>
    </dgm:pt>
    <dgm:pt modelId="{89A436EC-9EFB-4B44-A682-AA660641CD87}" type="parTrans" cxnId="{B48E0CAC-BA77-4DBA-B5E1-476D11B0873C}">
      <dgm:prSet/>
      <dgm:spPr/>
      <dgm:t>
        <a:bodyPr/>
        <a:lstStyle/>
        <a:p>
          <a:endParaRPr lang="en-US"/>
        </a:p>
      </dgm:t>
    </dgm:pt>
    <dgm:pt modelId="{BF78BBC0-E8CC-434D-BD60-3A1B01B028AD}" type="sibTrans" cxnId="{B48E0CAC-BA77-4DBA-B5E1-476D11B0873C}">
      <dgm:prSet/>
      <dgm:spPr/>
      <dgm:t>
        <a:bodyPr/>
        <a:lstStyle/>
        <a:p>
          <a:endParaRPr lang="en-US"/>
        </a:p>
      </dgm:t>
    </dgm:pt>
    <dgm:pt modelId="{09A06F35-84AE-484E-A409-B600ACE98159}">
      <dgm:prSet phldrT="[Text]" custT="1"/>
      <dgm:spPr/>
      <dgm:t>
        <a:bodyPr/>
        <a:lstStyle/>
        <a:p>
          <a:r>
            <a:rPr lang="lv-LV" sz="1600" dirty="0" smtClean="0"/>
            <a:t>Novada, pilsētas </a:t>
          </a:r>
          <a:r>
            <a:rPr lang="lv-LV" sz="1800" b="1" dirty="0" smtClean="0"/>
            <a:t>pievilcība</a:t>
          </a:r>
          <a:endParaRPr lang="en-US" sz="1800" b="1" dirty="0"/>
        </a:p>
      </dgm:t>
    </dgm:pt>
    <dgm:pt modelId="{2A379A70-E145-49DC-97BB-90DDAFD2BD0C}" type="parTrans" cxnId="{6879FF95-12DD-417A-8BF6-EAC64183B6A5}">
      <dgm:prSet/>
      <dgm:spPr/>
      <dgm:t>
        <a:bodyPr/>
        <a:lstStyle/>
        <a:p>
          <a:endParaRPr lang="en-US"/>
        </a:p>
      </dgm:t>
    </dgm:pt>
    <dgm:pt modelId="{15D2D38E-BA7A-419C-99D8-BF52DDBC95CF}" type="sibTrans" cxnId="{6879FF95-12DD-417A-8BF6-EAC64183B6A5}">
      <dgm:prSet/>
      <dgm:spPr/>
      <dgm:t>
        <a:bodyPr/>
        <a:lstStyle/>
        <a:p>
          <a:endParaRPr lang="en-US"/>
        </a:p>
      </dgm:t>
    </dgm:pt>
    <dgm:pt modelId="{3E839F7D-4C57-4F90-80F7-0E44418FABA5}">
      <dgm:prSet phldrT="[Text]" custT="1"/>
      <dgm:spPr/>
      <dgm:t>
        <a:bodyPr/>
        <a:lstStyle/>
        <a:p>
          <a:r>
            <a:rPr lang="lv-LV" sz="1600" b="1" dirty="0" smtClean="0"/>
            <a:t>Iedzīvotāji</a:t>
          </a:r>
          <a:endParaRPr lang="en-US" sz="1600" b="1" dirty="0"/>
        </a:p>
      </dgm:t>
    </dgm:pt>
    <dgm:pt modelId="{00E6BA4D-F920-44A6-8468-142CD50A4F17}" type="parTrans" cxnId="{997080B2-916F-4F1F-87D1-EBE8B9D0F51D}">
      <dgm:prSet/>
      <dgm:spPr/>
      <dgm:t>
        <a:bodyPr/>
        <a:lstStyle/>
        <a:p>
          <a:endParaRPr lang="en-US"/>
        </a:p>
      </dgm:t>
    </dgm:pt>
    <dgm:pt modelId="{57D46EED-7809-4B30-85CD-3AAA88010E86}" type="sibTrans" cxnId="{997080B2-916F-4F1F-87D1-EBE8B9D0F51D}">
      <dgm:prSet/>
      <dgm:spPr/>
      <dgm:t>
        <a:bodyPr/>
        <a:lstStyle/>
        <a:p>
          <a:endParaRPr lang="en-US"/>
        </a:p>
      </dgm:t>
    </dgm:pt>
    <dgm:pt modelId="{16A1D1AE-7026-4276-AAF5-00ED873898A3}" type="pres">
      <dgm:prSet presAssocID="{68EAA540-10BF-4D1E-AB3F-BF92D429F0CE}" presName="compositeShape" presStyleCnt="0">
        <dgm:presLayoutVars>
          <dgm:chMax val="9"/>
          <dgm:dir/>
          <dgm:resizeHandles val="exact"/>
        </dgm:presLayoutVars>
      </dgm:prSet>
      <dgm:spPr/>
      <dgm:t>
        <a:bodyPr/>
        <a:lstStyle/>
        <a:p>
          <a:endParaRPr lang="en-US"/>
        </a:p>
      </dgm:t>
    </dgm:pt>
    <dgm:pt modelId="{65D0BF84-DDB9-470B-94B0-AAD5B112AB68}" type="pres">
      <dgm:prSet presAssocID="{68EAA540-10BF-4D1E-AB3F-BF92D429F0CE}" presName="triangle1" presStyleLbl="node1" presStyleIdx="0" presStyleCnt="4">
        <dgm:presLayoutVars>
          <dgm:bulletEnabled val="1"/>
        </dgm:presLayoutVars>
      </dgm:prSet>
      <dgm:spPr/>
      <dgm:t>
        <a:bodyPr/>
        <a:lstStyle/>
        <a:p>
          <a:endParaRPr lang="en-US"/>
        </a:p>
      </dgm:t>
    </dgm:pt>
    <dgm:pt modelId="{9A1880C8-CDD6-49D6-8E25-55411F18A829}" type="pres">
      <dgm:prSet presAssocID="{68EAA540-10BF-4D1E-AB3F-BF92D429F0CE}" presName="triangle2" presStyleLbl="node1" presStyleIdx="1" presStyleCnt="4">
        <dgm:presLayoutVars>
          <dgm:bulletEnabled val="1"/>
        </dgm:presLayoutVars>
      </dgm:prSet>
      <dgm:spPr/>
      <dgm:t>
        <a:bodyPr/>
        <a:lstStyle/>
        <a:p>
          <a:endParaRPr lang="en-US"/>
        </a:p>
      </dgm:t>
    </dgm:pt>
    <dgm:pt modelId="{7FA2CE1D-2ADB-454C-A236-C959A26048BF}" type="pres">
      <dgm:prSet presAssocID="{68EAA540-10BF-4D1E-AB3F-BF92D429F0CE}" presName="triangle3" presStyleLbl="node1" presStyleIdx="2" presStyleCnt="4">
        <dgm:presLayoutVars>
          <dgm:bulletEnabled val="1"/>
        </dgm:presLayoutVars>
      </dgm:prSet>
      <dgm:spPr/>
      <dgm:t>
        <a:bodyPr/>
        <a:lstStyle/>
        <a:p>
          <a:endParaRPr lang="en-US"/>
        </a:p>
      </dgm:t>
    </dgm:pt>
    <dgm:pt modelId="{C1A52F7D-73DE-4F9E-926B-201D760C23F7}" type="pres">
      <dgm:prSet presAssocID="{68EAA540-10BF-4D1E-AB3F-BF92D429F0CE}" presName="triangle4" presStyleLbl="node1" presStyleIdx="3" presStyleCnt="4">
        <dgm:presLayoutVars>
          <dgm:bulletEnabled val="1"/>
        </dgm:presLayoutVars>
      </dgm:prSet>
      <dgm:spPr/>
      <dgm:t>
        <a:bodyPr/>
        <a:lstStyle/>
        <a:p>
          <a:endParaRPr lang="en-US"/>
        </a:p>
      </dgm:t>
    </dgm:pt>
  </dgm:ptLst>
  <dgm:cxnLst>
    <dgm:cxn modelId="{F4364267-23C7-4554-B4B2-A37D60DEB9C5}" type="presOf" srcId="{37B8E29B-207A-4CAC-89ED-2E67FD651753}" destId="{9A1880C8-CDD6-49D6-8E25-55411F18A829}" srcOrd="0" destOrd="0" presId="urn:microsoft.com/office/officeart/2005/8/layout/pyramid4"/>
    <dgm:cxn modelId="{997080B2-916F-4F1F-87D1-EBE8B9D0F51D}" srcId="{68EAA540-10BF-4D1E-AB3F-BF92D429F0CE}" destId="{3E839F7D-4C57-4F90-80F7-0E44418FABA5}" srcOrd="3" destOrd="0" parTransId="{00E6BA4D-F920-44A6-8468-142CD50A4F17}" sibTransId="{57D46EED-7809-4B30-85CD-3AAA88010E86}"/>
    <dgm:cxn modelId="{6879FF95-12DD-417A-8BF6-EAC64183B6A5}" srcId="{68EAA540-10BF-4D1E-AB3F-BF92D429F0CE}" destId="{09A06F35-84AE-484E-A409-B600ACE98159}" srcOrd="2" destOrd="0" parTransId="{2A379A70-E145-49DC-97BB-90DDAFD2BD0C}" sibTransId="{15D2D38E-BA7A-419C-99D8-BF52DDBC95CF}"/>
    <dgm:cxn modelId="{F6014016-F950-496F-97F9-5D85F332ADF6}" type="presOf" srcId="{68EAA540-10BF-4D1E-AB3F-BF92D429F0CE}" destId="{16A1D1AE-7026-4276-AAF5-00ED873898A3}" srcOrd="0" destOrd="0" presId="urn:microsoft.com/office/officeart/2005/8/layout/pyramid4"/>
    <dgm:cxn modelId="{6A957142-742C-4062-B6B1-EA3B990F6722}" srcId="{68EAA540-10BF-4D1E-AB3F-BF92D429F0CE}" destId="{DD810CED-F61B-4C6C-BA55-C9ED0B82B947}" srcOrd="0" destOrd="0" parTransId="{3DED0012-1AD4-44DD-8DB0-2B5FE243507D}" sibTransId="{52440AC9-4CB5-4E82-8D1F-833A6D4E9D03}"/>
    <dgm:cxn modelId="{B48E0CAC-BA77-4DBA-B5E1-476D11B0873C}" srcId="{68EAA540-10BF-4D1E-AB3F-BF92D429F0CE}" destId="{37B8E29B-207A-4CAC-89ED-2E67FD651753}" srcOrd="1" destOrd="0" parTransId="{89A436EC-9EFB-4B44-A682-AA660641CD87}" sibTransId="{BF78BBC0-E8CC-434D-BD60-3A1B01B028AD}"/>
    <dgm:cxn modelId="{C71DB821-92D0-406D-A992-C9490B4589EC}" type="presOf" srcId="{DD810CED-F61B-4C6C-BA55-C9ED0B82B947}" destId="{65D0BF84-DDB9-470B-94B0-AAD5B112AB68}" srcOrd="0" destOrd="0" presId="urn:microsoft.com/office/officeart/2005/8/layout/pyramid4"/>
    <dgm:cxn modelId="{FE881142-EBFD-476D-9595-CC7456713D8D}" type="presOf" srcId="{3E839F7D-4C57-4F90-80F7-0E44418FABA5}" destId="{C1A52F7D-73DE-4F9E-926B-201D760C23F7}" srcOrd="0" destOrd="0" presId="urn:microsoft.com/office/officeart/2005/8/layout/pyramid4"/>
    <dgm:cxn modelId="{16FD90A0-77BE-4620-A8A9-8E5A9E0DC60F}" type="presOf" srcId="{09A06F35-84AE-484E-A409-B600ACE98159}" destId="{7FA2CE1D-2ADB-454C-A236-C959A26048BF}" srcOrd="0" destOrd="0" presId="urn:microsoft.com/office/officeart/2005/8/layout/pyramid4"/>
    <dgm:cxn modelId="{B641BC9A-4CB1-43DB-9687-F76D8B9FB631}" type="presParOf" srcId="{16A1D1AE-7026-4276-AAF5-00ED873898A3}" destId="{65D0BF84-DDB9-470B-94B0-AAD5B112AB68}" srcOrd="0" destOrd="0" presId="urn:microsoft.com/office/officeart/2005/8/layout/pyramid4"/>
    <dgm:cxn modelId="{5E0B17C7-DFF8-4246-B598-31D6BDFC6F2C}" type="presParOf" srcId="{16A1D1AE-7026-4276-AAF5-00ED873898A3}" destId="{9A1880C8-CDD6-49D6-8E25-55411F18A829}" srcOrd="1" destOrd="0" presId="urn:microsoft.com/office/officeart/2005/8/layout/pyramid4"/>
    <dgm:cxn modelId="{D3116199-5417-4BFF-8675-84EC5B03A71E}" type="presParOf" srcId="{16A1D1AE-7026-4276-AAF5-00ED873898A3}" destId="{7FA2CE1D-2ADB-454C-A236-C959A26048BF}" srcOrd="2" destOrd="0" presId="urn:microsoft.com/office/officeart/2005/8/layout/pyramid4"/>
    <dgm:cxn modelId="{A071BBE8-633A-4379-9769-84B944BC8BE3}" type="presParOf" srcId="{16A1D1AE-7026-4276-AAF5-00ED873898A3}" destId="{C1A52F7D-73DE-4F9E-926B-201D760C23F7}" srcOrd="3" destOrd="0" presId="urn:microsoft.com/office/officeart/2005/8/layout/pyramid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8F2E4F0-6DEC-4D36-A107-B75E88971FA1}" type="doc">
      <dgm:prSet loTypeId="urn:microsoft.com/office/officeart/2011/layout/CircleProcess" loCatId="process" qsTypeId="urn:microsoft.com/office/officeart/2005/8/quickstyle/simple1" qsCatId="simple" csTypeId="urn:microsoft.com/office/officeart/2005/8/colors/colorful2" csCatId="colorful" phldr="1"/>
      <dgm:spPr/>
    </dgm:pt>
    <dgm:pt modelId="{0EC5A251-BEEA-4059-BD09-3C0EE9BD0095}">
      <dgm:prSet phldrT="[Teksts]" custT="1"/>
      <dgm:spPr/>
      <dgm:t>
        <a:bodyPr/>
        <a:lstStyle/>
        <a:p>
          <a:r>
            <a:rPr lang="lv-LV" sz="1400" dirty="0" smtClean="0"/>
            <a:t>Sākuma stadija, organizēšana</a:t>
          </a:r>
          <a:endParaRPr lang="lv-LV" sz="1400" dirty="0"/>
        </a:p>
      </dgm:t>
    </dgm:pt>
    <dgm:pt modelId="{D179FB8C-377A-4D9C-B1E7-5A92C6FDBFD4}" type="parTrans" cxnId="{0F17BD6F-DC47-4A61-BAF3-5A04C14FDC03}">
      <dgm:prSet/>
      <dgm:spPr/>
      <dgm:t>
        <a:bodyPr/>
        <a:lstStyle/>
        <a:p>
          <a:endParaRPr lang="lv-LV" sz="1400"/>
        </a:p>
      </dgm:t>
    </dgm:pt>
    <dgm:pt modelId="{EB11C385-9745-4A7C-A2EB-0C87C66971A4}" type="sibTrans" cxnId="{0F17BD6F-DC47-4A61-BAF3-5A04C14FDC03}">
      <dgm:prSet/>
      <dgm:spPr/>
      <dgm:t>
        <a:bodyPr/>
        <a:lstStyle/>
        <a:p>
          <a:endParaRPr lang="lv-LV" sz="1400"/>
        </a:p>
      </dgm:t>
    </dgm:pt>
    <dgm:pt modelId="{2E58BD96-05AE-4F9A-9F83-81E9C453EE05}">
      <dgm:prSet phldrT="[Teksts]" custT="1"/>
      <dgm:spPr/>
      <dgm:t>
        <a:bodyPr/>
        <a:lstStyle/>
        <a:p>
          <a:r>
            <a:rPr lang="lv-LV" sz="1400" dirty="0" smtClean="0"/>
            <a:t>Izpēte</a:t>
          </a:r>
          <a:endParaRPr lang="lv-LV" sz="1400" dirty="0"/>
        </a:p>
      </dgm:t>
    </dgm:pt>
    <dgm:pt modelId="{6CFE8469-1E56-4A96-80BD-947F608A2A74}" type="parTrans" cxnId="{E02717A1-52F4-4090-ACDA-8C0A3BEE4FCF}">
      <dgm:prSet/>
      <dgm:spPr/>
      <dgm:t>
        <a:bodyPr/>
        <a:lstStyle/>
        <a:p>
          <a:endParaRPr lang="lv-LV" sz="1400"/>
        </a:p>
      </dgm:t>
    </dgm:pt>
    <dgm:pt modelId="{639B3F60-6B1A-4BB2-9F86-0DD82608CDAC}" type="sibTrans" cxnId="{E02717A1-52F4-4090-ACDA-8C0A3BEE4FCF}">
      <dgm:prSet/>
      <dgm:spPr/>
      <dgm:t>
        <a:bodyPr/>
        <a:lstStyle/>
        <a:p>
          <a:endParaRPr lang="lv-LV" sz="1400"/>
        </a:p>
      </dgm:t>
    </dgm:pt>
    <dgm:pt modelId="{02945848-4599-4CFA-80D8-8B6E78C4739F}">
      <dgm:prSet phldrT="[Teksts]" custT="1"/>
      <dgm:spPr/>
      <dgm:t>
        <a:bodyPr/>
        <a:lstStyle/>
        <a:p>
          <a:r>
            <a:rPr lang="lv-LV" sz="1400" dirty="0" smtClean="0"/>
            <a:t>Zīmola identitātes veidošana</a:t>
          </a:r>
          <a:endParaRPr lang="lv-LV" sz="1400" dirty="0"/>
        </a:p>
      </dgm:t>
    </dgm:pt>
    <dgm:pt modelId="{177917E3-ED69-4C9A-A015-8B92460813FB}" type="parTrans" cxnId="{69D2DEB2-1256-44D9-9ED8-D93229B9A570}">
      <dgm:prSet/>
      <dgm:spPr/>
      <dgm:t>
        <a:bodyPr/>
        <a:lstStyle/>
        <a:p>
          <a:endParaRPr lang="lv-LV" sz="1400"/>
        </a:p>
      </dgm:t>
    </dgm:pt>
    <dgm:pt modelId="{B0CAE4B9-E7CC-49BE-929E-F53FFD31F07C}" type="sibTrans" cxnId="{69D2DEB2-1256-44D9-9ED8-D93229B9A570}">
      <dgm:prSet/>
      <dgm:spPr/>
      <dgm:t>
        <a:bodyPr/>
        <a:lstStyle/>
        <a:p>
          <a:endParaRPr lang="lv-LV" sz="1400"/>
        </a:p>
      </dgm:t>
    </dgm:pt>
    <dgm:pt modelId="{92E29242-C273-4750-922A-27382D805CF6}">
      <dgm:prSet phldrT="[Teksts]" custT="1"/>
      <dgm:spPr/>
      <dgm:t>
        <a:bodyPr/>
        <a:lstStyle/>
        <a:p>
          <a:r>
            <a:rPr lang="en-US" sz="1400" dirty="0" err="1" smtClean="0"/>
            <a:t>Noform</a:t>
          </a:r>
          <a:r>
            <a:rPr lang="lv-LV" sz="1400" dirty="0" err="1" smtClean="0"/>
            <a:t>ējums</a:t>
          </a:r>
          <a:r>
            <a:rPr lang="lv-LV" sz="1400" dirty="0" smtClean="0"/>
            <a:t> un ieviešanas plāns</a:t>
          </a:r>
          <a:endParaRPr lang="lv-LV" sz="1400" dirty="0"/>
        </a:p>
      </dgm:t>
    </dgm:pt>
    <dgm:pt modelId="{A3F2F04A-7768-4CFA-8754-7D83E5724BF4}" type="parTrans" cxnId="{70B2E8F1-E979-46CC-B649-19747CB77F6A}">
      <dgm:prSet/>
      <dgm:spPr/>
      <dgm:t>
        <a:bodyPr/>
        <a:lstStyle/>
        <a:p>
          <a:endParaRPr lang="lv-LV" sz="1400"/>
        </a:p>
      </dgm:t>
    </dgm:pt>
    <dgm:pt modelId="{C6801B75-B46F-468C-92B8-2B6EDDB5BE90}" type="sibTrans" cxnId="{70B2E8F1-E979-46CC-B649-19747CB77F6A}">
      <dgm:prSet/>
      <dgm:spPr/>
      <dgm:t>
        <a:bodyPr/>
        <a:lstStyle/>
        <a:p>
          <a:endParaRPr lang="lv-LV" sz="1400"/>
        </a:p>
      </dgm:t>
    </dgm:pt>
    <dgm:pt modelId="{2247FDF8-3C58-4AB9-837D-5C12899D5FBA}">
      <dgm:prSet phldrT="[Teksts]" custT="1"/>
      <dgm:spPr/>
      <dgm:t>
        <a:bodyPr/>
        <a:lstStyle/>
        <a:p>
          <a:r>
            <a:rPr lang="lv-LV" sz="1400" dirty="0" smtClean="0"/>
            <a:t>Ieviešana</a:t>
          </a:r>
          <a:r>
            <a:rPr lang="en-US" sz="1400" dirty="0" smtClean="0"/>
            <a:t>s process</a:t>
          </a:r>
          <a:r>
            <a:rPr lang="lv-LV" sz="1400" dirty="0" smtClean="0"/>
            <a:t> un atgriezeniskā saikne</a:t>
          </a:r>
          <a:endParaRPr lang="lv-LV" sz="1400" dirty="0"/>
        </a:p>
      </dgm:t>
    </dgm:pt>
    <dgm:pt modelId="{32E13F2B-1C10-4302-902B-54252B6D81B0}" type="parTrans" cxnId="{053338A8-4181-49D7-98E7-E0662C4E5521}">
      <dgm:prSet/>
      <dgm:spPr/>
      <dgm:t>
        <a:bodyPr/>
        <a:lstStyle/>
        <a:p>
          <a:endParaRPr lang="lv-LV" sz="1400"/>
        </a:p>
      </dgm:t>
    </dgm:pt>
    <dgm:pt modelId="{2E143C38-880A-4D4C-AB73-196EFDC0E00F}" type="sibTrans" cxnId="{053338A8-4181-49D7-98E7-E0662C4E5521}">
      <dgm:prSet/>
      <dgm:spPr/>
      <dgm:t>
        <a:bodyPr/>
        <a:lstStyle/>
        <a:p>
          <a:endParaRPr lang="lv-LV" sz="1400"/>
        </a:p>
      </dgm:t>
    </dgm:pt>
    <dgm:pt modelId="{4A5B842E-A848-47D0-B8F9-F914896FCC81}" type="pres">
      <dgm:prSet presAssocID="{68F2E4F0-6DEC-4D36-A107-B75E88971FA1}" presName="Name0" presStyleCnt="0">
        <dgm:presLayoutVars>
          <dgm:chMax val="11"/>
          <dgm:chPref val="11"/>
          <dgm:dir/>
          <dgm:resizeHandles/>
        </dgm:presLayoutVars>
      </dgm:prSet>
      <dgm:spPr/>
    </dgm:pt>
    <dgm:pt modelId="{DFD6EBA3-6BCA-4ECF-9F26-960F6C8E6FA8}" type="pres">
      <dgm:prSet presAssocID="{2247FDF8-3C58-4AB9-837D-5C12899D5FBA}" presName="Accent5" presStyleCnt="0"/>
      <dgm:spPr/>
    </dgm:pt>
    <dgm:pt modelId="{672EC1D8-C034-4966-83F9-4E3B1AA88246}" type="pres">
      <dgm:prSet presAssocID="{2247FDF8-3C58-4AB9-837D-5C12899D5FBA}" presName="Accent" presStyleLbl="node1" presStyleIdx="0" presStyleCnt="5"/>
      <dgm:spPr/>
    </dgm:pt>
    <dgm:pt modelId="{A3190C2F-4187-4961-AA9B-6872631A5DCC}" type="pres">
      <dgm:prSet presAssocID="{2247FDF8-3C58-4AB9-837D-5C12899D5FBA}" presName="ParentBackground5" presStyleCnt="0"/>
      <dgm:spPr/>
    </dgm:pt>
    <dgm:pt modelId="{EAEBC86E-6061-41DB-BB1F-95EC23AE909A}" type="pres">
      <dgm:prSet presAssocID="{2247FDF8-3C58-4AB9-837D-5C12899D5FBA}" presName="ParentBackground" presStyleLbl="fgAcc1" presStyleIdx="0" presStyleCnt="5"/>
      <dgm:spPr/>
      <dgm:t>
        <a:bodyPr/>
        <a:lstStyle/>
        <a:p>
          <a:endParaRPr lang="lv-LV"/>
        </a:p>
      </dgm:t>
    </dgm:pt>
    <dgm:pt modelId="{15A1160C-8BCE-4DEB-AB6C-6BB1BF1AB202}" type="pres">
      <dgm:prSet presAssocID="{2247FDF8-3C58-4AB9-837D-5C12899D5FBA}" presName="Parent5" presStyleLbl="revTx" presStyleIdx="0" presStyleCnt="0">
        <dgm:presLayoutVars>
          <dgm:chMax val="1"/>
          <dgm:chPref val="1"/>
          <dgm:bulletEnabled val="1"/>
        </dgm:presLayoutVars>
      </dgm:prSet>
      <dgm:spPr/>
      <dgm:t>
        <a:bodyPr/>
        <a:lstStyle/>
        <a:p>
          <a:endParaRPr lang="lv-LV"/>
        </a:p>
      </dgm:t>
    </dgm:pt>
    <dgm:pt modelId="{25F57167-21C4-4F9F-A546-E51B656E03C0}" type="pres">
      <dgm:prSet presAssocID="{92E29242-C273-4750-922A-27382D805CF6}" presName="Accent4" presStyleCnt="0"/>
      <dgm:spPr/>
    </dgm:pt>
    <dgm:pt modelId="{75B8269E-C8D5-4A42-A2C8-35A0431E82CD}" type="pres">
      <dgm:prSet presAssocID="{92E29242-C273-4750-922A-27382D805CF6}" presName="Accent" presStyleLbl="node1" presStyleIdx="1" presStyleCnt="5"/>
      <dgm:spPr/>
    </dgm:pt>
    <dgm:pt modelId="{805F3AFD-47DE-4F5F-B5C2-1556F8844E32}" type="pres">
      <dgm:prSet presAssocID="{92E29242-C273-4750-922A-27382D805CF6}" presName="ParentBackground4" presStyleCnt="0"/>
      <dgm:spPr/>
    </dgm:pt>
    <dgm:pt modelId="{53230FAE-0AB4-48A6-8AB2-D5E69D0DC47B}" type="pres">
      <dgm:prSet presAssocID="{92E29242-C273-4750-922A-27382D805CF6}" presName="ParentBackground" presStyleLbl="fgAcc1" presStyleIdx="1" presStyleCnt="5"/>
      <dgm:spPr/>
      <dgm:t>
        <a:bodyPr/>
        <a:lstStyle/>
        <a:p>
          <a:endParaRPr lang="lv-LV"/>
        </a:p>
      </dgm:t>
    </dgm:pt>
    <dgm:pt modelId="{E6AE9C6F-3790-4CAB-B10A-1A5F4A600E0D}" type="pres">
      <dgm:prSet presAssocID="{92E29242-C273-4750-922A-27382D805CF6}" presName="Parent4" presStyleLbl="revTx" presStyleIdx="0" presStyleCnt="0">
        <dgm:presLayoutVars>
          <dgm:chMax val="1"/>
          <dgm:chPref val="1"/>
          <dgm:bulletEnabled val="1"/>
        </dgm:presLayoutVars>
      </dgm:prSet>
      <dgm:spPr/>
      <dgm:t>
        <a:bodyPr/>
        <a:lstStyle/>
        <a:p>
          <a:endParaRPr lang="lv-LV"/>
        </a:p>
      </dgm:t>
    </dgm:pt>
    <dgm:pt modelId="{153E1146-B1B0-47AF-AB70-71ECAE815552}" type="pres">
      <dgm:prSet presAssocID="{02945848-4599-4CFA-80D8-8B6E78C4739F}" presName="Accent3" presStyleCnt="0"/>
      <dgm:spPr/>
    </dgm:pt>
    <dgm:pt modelId="{91BF741D-2CD2-4E43-ABD4-CB85524DF2CF}" type="pres">
      <dgm:prSet presAssocID="{02945848-4599-4CFA-80D8-8B6E78C4739F}" presName="Accent" presStyleLbl="node1" presStyleIdx="2" presStyleCnt="5"/>
      <dgm:spPr/>
    </dgm:pt>
    <dgm:pt modelId="{23E3B33E-C05D-41ED-842E-C733CD58F0A0}" type="pres">
      <dgm:prSet presAssocID="{02945848-4599-4CFA-80D8-8B6E78C4739F}" presName="ParentBackground3" presStyleCnt="0"/>
      <dgm:spPr/>
    </dgm:pt>
    <dgm:pt modelId="{252D5595-E424-4A13-BEDB-569F55687A26}" type="pres">
      <dgm:prSet presAssocID="{02945848-4599-4CFA-80D8-8B6E78C4739F}" presName="ParentBackground" presStyleLbl="fgAcc1" presStyleIdx="2" presStyleCnt="5"/>
      <dgm:spPr/>
      <dgm:t>
        <a:bodyPr/>
        <a:lstStyle/>
        <a:p>
          <a:endParaRPr lang="lv-LV"/>
        </a:p>
      </dgm:t>
    </dgm:pt>
    <dgm:pt modelId="{82DD59EB-6A57-4358-AD20-30BCEF275E20}" type="pres">
      <dgm:prSet presAssocID="{02945848-4599-4CFA-80D8-8B6E78C4739F}" presName="Parent3" presStyleLbl="revTx" presStyleIdx="0" presStyleCnt="0">
        <dgm:presLayoutVars>
          <dgm:chMax val="1"/>
          <dgm:chPref val="1"/>
          <dgm:bulletEnabled val="1"/>
        </dgm:presLayoutVars>
      </dgm:prSet>
      <dgm:spPr/>
      <dgm:t>
        <a:bodyPr/>
        <a:lstStyle/>
        <a:p>
          <a:endParaRPr lang="lv-LV"/>
        </a:p>
      </dgm:t>
    </dgm:pt>
    <dgm:pt modelId="{D43EDF9B-8629-47D5-BA0E-D55057CBEF5D}" type="pres">
      <dgm:prSet presAssocID="{2E58BD96-05AE-4F9A-9F83-81E9C453EE05}" presName="Accent2" presStyleCnt="0"/>
      <dgm:spPr/>
    </dgm:pt>
    <dgm:pt modelId="{F0F1D57E-4311-4097-81A4-0D4786563506}" type="pres">
      <dgm:prSet presAssocID="{2E58BD96-05AE-4F9A-9F83-81E9C453EE05}" presName="Accent" presStyleLbl="node1" presStyleIdx="3" presStyleCnt="5"/>
      <dgm:spPr/>
    </dgm:pt>
    <dgm:pt modelId="{D48D73C0-0BE8-494F-B824-8E5315E40917}" type="pres">
      <dgm:prSet presAssocID="{2E58BD96-05AE-4F9A-9F83-81E9C453EE05}" presName="ParentBackground2" presStyleCnt="0"/>
      <dgm:spPr/>
    </dgm:pt>
    <dgm:pt modelId="{2622D94C-1645-4770-87DA-66D199120350}" type="pres">
      <dgm:prSet presAssocID="{2E58BD96-05AE-4F9A-9F83-81E9C453EE05}" presName="ParentBackground" presStyleLbl="fgAcc1" presStyleIdx="3" presStyleCnt="5"/>
      <dgm:spPr/>
      <dgm:t>
        <a:bodyPr/>
        <a:lstStyle/>
        <a:p>
          <a:endParaRPr lang="lv-LV"/>
        </a:p>
      </dgm:t>
    </dgm:pt>
    <dgm:pt modelId="{AF4616EC-8B74-4134-9814-5CEA6513B414}" type="pres">
      <dgm:prSet presAssocID="{2E58BD96-05AE-4F9A-9F83-81E9C453EE05}" presName="Parent2" presStyleLbl="revTx" presStyleIdx="0" presStyleCnt="0">
        <dgm:presLayoutVars>
          <dgm:chMax val="1"/>
          <dgm:chPref val="1"/>
          <dgm:bulletEnabled val="1"/>
        </dgm:presLayoutVars>
      </dgm:prSet>
      <dgm:spPr/>
      <dgm:t>
        <a:bodyPr/>
        <a:lstStyle/>
        <a:p>
          <a:endParaRPr lang="lv-LV"/>
        </a:p>
      </dgm:t>
    </dgm:pt>
    <dgm:pt modelId="{A80D6CAE-4603-40B4-A22B-1BD8552F4E72}" type="pres">
      <dgm:prSet presAssocID="{0EC5A251-BEEA-4059-BD09-3C0EE9BD0095}" presName="Accent1" presStyleCnt="0"/>
      <dgm:spPr/>
    </dgm:pt>
    <dgm:pt modelId="{81A9F453-22B3-4942-B9F6-652A278DB81D}" type="pres">
      <dgm:prSet presAssocID="{0EC5A251-BEEA-4059-BD09-3C0EE9BD0095}" presName="Accent" presStyleLbl="node1" presStyleIdx="4" presStyleCnt="5"/>
      <dgm:spPr/>
    </dgm:pt>
    <dgm:pt modelId="{71925015-50C2-40C6-9F7E-859B62CF6D9B}" type="pres">
      <dgm:prSet presAssocID="{0EC5A251-BEEA-4059-BD09-3C0EE9BD0095}" presName="ParentBackground1" presStyleCnt="0"/>
      <dgm:spPr/>
    </dgm:pt>
    <dgm:pt modelId="{7CD599E5-83CE-4607-89BD-E295D11AB9FE}" type="pres">
      <dgm:prSet presAssocID="{0EC5A251-BEEA-4059-BD09-3C0EE9BD0095}" presName="ParentBackground" presStyleLbl="fgAcc1" presStyleIdx="4" presStyleCnt="5"/>
      <dgm:spPr/>
      <dgm:t>
        <a:bodyPr/>
        <a:lstStyle/>
        <a:p>
          <a:endParaRPr lang="lv-LV"/>
        </a:p>
      </dgm:t>
    </dgm:pt>
    <dgm:pt modelId="{B2D35880-0747-453A-A0D5-19FC271525A0}" type="pres">
      <dgm:prSet presAssocID="{0EC5A251-BEEA-4059-BD09-3C0EE9BD0095}" presName="Parent1" presStyleLbl="revTx" presStyleIdx="0" presStyleCnt="0">
        <dgm:presLayoutVars>
          <dgm:chMax val="1"/>
          <dgm:chPref val="1"/>
          <dgm:bulletEnabled val="1"/>
        </dgm:presLayoutVars>
      </dgm:prSet>
      <dgm:spPr/>
      <dgm:t>
        <a:bodyPr/>
        <a:lstStyle/>
        <a:p>
          <a:endParaRPr lang="lv-LV"/>
        </a:p>
      </dgm:t>
    </dgm:pt>
  </dgm:ptLst>
  <dgm:cxnLst>
    <dgm:cxn modelId="{049C8075-B59A-442B-8C8C-18D97C1EFB48}" type="presOf" srcId="{92E29242-C273-4750-922A-27382D805CF6}" destId="{53230FAE-0AB4-48A6-8AB2-D5E69D0DC47B}" srcOrd="0" destOrd="0" presId="urn:microsoft.com/office/officeart/2011/layout/CircleProcess"/>
    <dgm:cxn modelId="{94803F74-BDF4-4D1B-BDF8-0F10F3B76BDD}" type="presOf" srcId="{92E29242-C273-4750-922A-27382D805CF6}" destId="{E6AE9C6F-3790-4CAB-B10A-1A5F4A600E0D}" srcOrd="1" destOrd="0" presId="urn:microsoft.com/office/officeart/2011/layout/CircleProcess"/>
    <dgm:cxn modelId="{B0FD1A42-532D-4798-AC73-251F680B2934}" type="presOf" srcId="{2E58BD96-05AE-4F9A-9F83-81E9C453EE05}" destId="{2622D94C-1645-4770-87DA-66D199120350}" srcOrd="0" destOrd="0" presId="urn:microsoft.com/office/officeart/2011/layout/CircleProcess"/>
    <dgm:cxn modelId="{022D45CE-B077-4FF0-8C94-4E918E17BDB8}" type="presOf" srcId="{02945848-4599-4CFA-80D8-8B6E78C4739F}" destId="{252D5595-E424-4A13-BEDB-569F55687A26}" srcOrd="0" destOrd="0" presId="urn:microsoft.com/office/officeart/2011/layout/CircleProcess"/>
    <dgm:cxn modelId="{0F17BD6F-DC47-4A61-BAF3-5A04C14FDC03}" srcId="{68F2E4F0-6DEC-4D36-A107-B75E88971FA1}" destId="{0EC5A251-BEEA-4059-BD09-3C0EE9BD0095}" srcOrd="0" destOrd="0" parTransId="{D179FB8C-377A-4D9C-B1E7-5A92C6FDBFD4}" sibTransId="{EB11C385-9745-4A7C-A2EB-0C87C66971A4}"/>
    <dgm:cxn modelId="{42895245-05FB-4F41-8D99-7AE925001A36}" type="presOf" srcId="{2E58BD96-05AE-4F9A-9F83-81E9C453EE05}" destId="{AF4616EC-8B74-4134-9814-5CEA6513B414}" srcOrd="1" destOrd="0" presId="urn:microsoft.com/office/officeart/2011/layout/CircleProcess"/>
    <dgm:cxn modelId="{D37440A4-61AC-4360-889E-8A39E36F8106}" type="presOf" srcId="{68F2E4F0-6DEC-4D36-A107-B75E88971FA1}" destId="{4A5B842E-A848-47D0-B8F9-F914896FCC81}" srcOrd="0" destOrd="0" presId="urn:microsoft.com/office/officeart/2011/layout/CircleProcess"/>
    <dgm:cxn modelId="{F1F31A22-EBF0-41EB-AAD8-17EBD2ADEA16}" type="presOf" srcId="{2247FDF8-3C58-4AB9-837D-5C12899D5FBA}" destId="{15A1160C-8BCE-4DEB-AB6C-6BB1BF1AB202}" srcOrd="1" destOrd="0" presId="urn:microsoft.com/office/officeart/2011/layout/CircleProcess"/>
    <dgm:cxn modelId="{053338A8-4181-49D7-98E7-E0662C4E5521}" srcId="{68F2E4F0-6DEC-4D36-A107-B75E88971FA1}" destId="{2247FDF8-3C58-4AB9-837D-5C12899D5FBA}" srcOrd="4" destOrd="0" parTransId="{32E13F2B-1C10-4302-902B-54252B6D81B0}" sibTransId="{2E143C38-880A-4D4C-AB73-196EFDC0E00F}"/>
    <dgm:cxn modelId="{69D2DEB2-1256-44D9-9ED8-D93229B9A570}" srcId="{68F2E4F0-6DEC-4D36-A107-B75E88971FA1}" destId="{02945848-4599-4CFA-80D8-8B6E78C4739F}" srcOrd="2" destOrd="0" parTransId="{177917E3-ED69-4C9A-A015-8B92460813FB}" sibTransId="{B0CAE4B9-E7CC-49BE-929E-F53FFD31F07C}"/>
    <dgm:cxn modelId="{EDE40716-DA59-496F-9638-C4946DEDCB9D}" type="presOf" srcId="{0EC5A251-BEEA-4059-BD09-3C0EE9BD0095}" destId="{B2D35880-0747-453A-A0D5-19FC271525A0}" srcOrd="1" destOrd="0" presId="urn:microsoft.com/office/officeart/2011/layout/CircleProcess"/>
    <dgm:cxn modelId="{E02717A1-52F4-4090-ACDA-8C0A3BEE4FCF}" srcId="{68F2E4F0-6DEC-4D36-A107-B75E88971FA1}" destId="{2E58BD96-05AE-4F9A-9F83-81E9C453EE05}" srcOrd="1" destOrd="0" parTransId="{6CFE8469-1E56-4A96-80BD-947F608A2A74}" sibTransId="{639B3F60-6B1A-4BB2-9F86-0DD82608CDAC}"/>
    <dgm:cxn modelId="{87116F77-B503-4CF5-AB00-6C6FCB9A9E76}" type="presOf" srcId="{2247FDF8-3C58-4AB9-837D-5C12899D5FBA}" destId="{EAEBC86E-6061-41DB-BB1F-95EC23AE909A}" srcOrd="0" destOrd="0" presId="urn:microsoft.com/office/officeart/2011/layout/CircleProcess"/>
    <dgm:cxn modelId="{70B2E8F1-E979-46CC-B649-19747CB77F6A}" srcId="{68F2E4F0-6DEC-4D36-A107-B75E88971FA1}" destId="{92E29242-C273-4750-922A-27382D805CF6}" srcOrd="3" destOrd="0" parTransId="{A3F2F04A-7768-4CFA-8754-7D83E5724BF4}" sibTransId="{C6801B75-B46F-468C-92B8-2B6EDDB5BE90}"/>
    <dgm:cxn modelId="{589FB0C2-6B46-4C9D-A617-5F7F413ACE9E}" type="presOf" srcId="{0EC5A251-BEEA-4059-BD09-3C0EE9BD0095}" destId="{7CD599E5-83CE-4607-89BD-E295D11AB9FE}" srcOrd="0" destOrd="0" presId="urn:microsoft.com/office/officeart/2011/layout/CircleProcess"/>
    <dgm:cxn modelId="{0004A920-37A2-4F57-9F4F-79E79CD75C96}" type="presOf" srcId="{02945848-4599-4CFA-80D8-8B6E78C4739F}" destId="{82DD59EB-6A57-4358-AD20-30BCEF275E20}" srcOrd="1" destOrd="0" presId="urn:microsoft.com/office/officeart/2011/layout/CircleProcess"/>
    <dgm:cxn modelId="{6A516FEE-0579-4AC3-92B6-B47AF726809A}" type="presParOf" srcId="{4A5B842E-A848-47D0-B8F9-F914896FCC81}" destId="{DFD6EBA3-6BCA-4ECF-9F26-960F6C8E6FA8}" srcOrd="0" destOrd="0" presId="urn:microsoft.com/office/officeart/2011/layout/CircleProcess"/>
    <dgm:cxn modelId="{13F1BACD-5D78-434A-9570-9C75AF06D62A}" type="presParOf" srcId="{DFD6EBA3-6BCA-4ECF-9F26-960F6C8E6FA8}" destId="{672EC1D8-C034-4966-83F9-4E3B1AA88246}" srcOrd="0" destOrd="0" presId="urn:microsoft.com/office/officeart/2011/layout/CircleProcess"/>
    <dgm:cxn modelId="{9BE665B8-B54F-4E97-9EF3-35E951D9EE36}" type="presParOf" srcId="{4A5B842E-A848-47D0-B8F9-F914896FCC81}" destId="{A3190C2F-4187-4961-AA9B-6872631A5DCC}" srcOrd="1" destOrd="0" presId="urn:microsoft.com/office/officeart/2011/layout/CircleProcess"/>
    <dgm:cxn modelId="{A4D571EF-D231-4FC7-94C6-EC105DC6F0C6}" type="presParOf" srcId="{A3190C2F-4187-4961-AA9B-6872631A5DCC}" destId="{EAEBC86E-6061-41DB-BB1F-95EC23AE909A}" srcOrd="0" destOrd="0" presId="urn:microsoft.com/office/officeart/2011/layout/CircleProcess"/>
    <dgm:cxn modelId="{68F99A47-79A4-4DE2-946D-69E48B37B17D}" type="presParOf" srcId="{4A5B842E-A848-47D0-B8F9-F914896FCC81}" destId="{15A1160C-8BCE-4DEB-AB6C-6BB1BF1AB202}" srcOrd="2" destOrd="0" presId="urn:microsoft.com/office/officeart/2011/layout/CircleProcess"/>
    <dgm:cxn modelId="{9F2C6406-4222-4E8C-BB31-D0F3E9790266}" type="presParOf" srcId="{4A5B842E-A848-47D0-B8F9-F914896FCC81}" destId="{25F57167-21C4-4F9F-A546-E51B656E03C0}" srcOrd="3" destOrd="0" presId="urn:microsoft.com/office/officeart/2011/layout/CircleProcess"/>
    <dgm:cxn modelId="{325530ED-7E60-45BE-B754-CAE1A8995C83}" type="presParOf" srcId="{25F57167-21C4-4F9F-A546-E51B656E03C0}" destId="{75B8269E-C8D5-4A42-A2C8-35A0431E82CD}" srcOrd="0" destOrd="0" presId="urn:microsoft.com/office/officeart/2011/layout/CircleProcess"/>
    <dgm:cxn modelId="{1D8E4023-3EF7-439C-B6FB-A9D92A136D50}" type="presParOf" srcId="{4A5B842E-A848-47D0-B8F9-F914896FCC81}" destId="{805F3AFD-47DE-4F5F-B5C2-1556F8844E32}" srcOrd="4" destOrd="0" presId="urn:microsoft.com/office/officeart/2011/layout/CircleProcess"/>
    <dgm:cxn modelId="{14026AF6-6B0B-4583-9E6E-D060F375F73A}" type="presParOf" srcId="{805F3AFD-47DE-4F5F-B5C2-1556F8844E32}" destId="{53230FAE-0AB4-48A6-8AB2-D5E69D0DC47B}" srcOrd="0" destOrd="0" presId="urn:microsoft.com/office/officeart/2011/layout/CircleProcess"/>
    <dgm:cxn modelId="{F172C1BA-A11A-4FFA-9548-27BFC2A4D731}" type="presParOf" srcId="{4A5B842E-A848-47D0-B8F9-F914896FCC81}" destId="{E6AE9C6F-3790-4CAB-B10A-1A5F4A600E0D}" srcOrd="5" destOrd="0" presId="urn:microsoft.com/office/officeart/2011/layout/CircleProcess"/>
    <dgm:cxn modelId="{E59709B1-8B83-49E6-83A0-E36F5DAB59EF}" type="presParOf" srcId="{4A5B842E-A848-47D0-B8F9-F914896FCC81}" destId="{153E1146-B1B0-47AF-AB70-71ECAE815552}" srcOrd="6" destOrd="0" presId="urn:microsoft.com/office/officeart/2011/layout/CircleProcess"/>
    <dgm:cxn modelId="{A303A0E6-8B81-40CA-B5A6-BBB4D5ECC243}" type="presParOf" srcId="{153E1146-B1B0-47AF-AB70-71ECAE815552}" destId="{91BF741D-2CD2-4E43-ABD4-CB85524DF2CF}" srcOrd="0" destOrd="0" presId="urn:microsoft.com/office/officeart/2011/layout/CircleProcess"/>
    <dgm:cxn modelId="{C80E7585-96A5-4478-9684-BD95E78FBFE5}" type="presParOf" srcId="{4A5B842E-A848-47D0-B8F9-F914896FCC81}" destId="{23E3B33E-C05D-41ED-842E-C733CD58F0A0}" srcOrd="7" destOrd="0" presId="urn:microsoft.com/office/officeart/2011/layout/CircleProcess"/>
    <dgm:cxn modelId="{A6314C11-B601-4C02-B04E-E3067CF3AFE3}" type="presParOf" srcId="{23E3B33E-C05D-41ED-842E-C733CD58F0A0}" destId="{252D5595-E424-4A13-BEDB-569F55687A26}" srcOrd="0" destOrd="0" presId="urn:microsoft.com/office/officeart/2011/layout/CircleProcess"/>
    <dgm:cxn modelId="{B592B1A3-6F87-45E1-95B5-6A17A86E6040}" type="presParOf" srcId="{4A5B842E-A848-47D0-B8F9-F914896FCC81}" destId="{82DD59EB-6A57-4358-AD20-30BCEF275E20}" srcOrd="8" destOrd="0" presId="urn:microsoft.com/office/officeart/2011/layout/CircleProcess"/>
    <dgm:cxn modelId="{3BF033C0-D426-4E4F-B32A-2D687BF39F17}" type="presParOf" srcId="{4A5B842E-A848-47D0-B8F9-F914896FCC81}" destId="{D43EDF9B-8629-47D5-BA0E-D55057CBEF5D}" srcOrd="9" destOrd="0" presId="urn:microsoft.com/office/officeart/2011/layout/CircleProcess"/>
    <dgm:cxn modelId="{9AC217A8-14B7-4F8C-BD2D-DD3171C98D09}" type="presParOf" srcId="{D43EDF9B-8629-47D5-BA0E-D55057CBEF5D}" destId="{F0F1D57E-4311-4097-81A4-0D4786563506}" srcOrd="0" destOrd="0" presId="urn:microsoft.com/office/officeart/2011/layout/CircleProcess"/>
    <dgm:cxn modelId="{4ED4BDCA-0D3F-48C8-9118-6651CAC46750}" type="presParOf" srcId="{4A5B842E-A848-47D0-B8F9-F914896FCC81}" destId="{D48D73C0-0BE8-494F-B824-8E5315E40917}" srcOrd="10" destOrd="0" presId="urn:microsoft.com/office/officeart/2011/layout/CircleProcess"/>
    <dgm:cxn modelId="{9E9BD717-988B-4221-A448-78A6ED91A59B}" type="presParOf" srcId="{D48D73C0-0BE8-494F-B824-8E5315E40917}" destId="{2622D94C-1645-4770-87DA-66D199120350}" srcOrd="0" destOrd="0" presId="urn:microsoft.com/office/officeart/2011/layout/CircleProcess"/>
    <dgm:cxn modelId="{2D4CD044-4534-4F1C-A2A8-EC83E4575E76}" type="presParOf" srcId="{4A5B842E-A848-47D0-B8F9-F914896FCC81}" destId="{AF4616EC-8B74-4134-9814-5CEA6513B414}" srcOrd="11" destOrd="0" presId="urn:microsoft.com/office/officeart/2011/layout/CircleProcess"/>
    <dgm:cxn modelId="{05C46B4E-31CC-45BC-9380-42CBBC4613B3}" type="presParOf" srcId="{4A5B842E-A848-47D0-B8F9-F914896FCC81}" destId="{A80D6CAE-4603-40B4-A22B-1BD8552F4E72}" srcOrd="12" destOrd="0" presId="urn:microsoft.com/office/officeart/2011/layout/CircleProcess"/>
    <dgm:cxn modelId="{5AA97C9F-74C3-4B45-9AAD-33263A4712AF}" type="presParOf" srcId="{A80D6CAE-4603-40B4-A22B-1BD8552F4E72}" destId="{81A9F453-22B3-4942-B9F6-652A278DB81D}" srcOrd="0" destOrd="0" presId="urn:microsoft.com/office/officeart/2011/layout/CircleProcess"/>
    <dgm:cxn modelId="{10356DCD-1123-4BD3-8773-C727A9FD1056}" type="presParOf" srcId="{4A5B842E-A848-47D0-B8F9-F914896FCC81}" destId="{71925015-50C2-40C6-9F7E-859B62CF6D9B}" srcOrd="13" destOrd="0" presId="urn:microsoft.com/office/officeart/2011/layout/CircleProcess"/>
    <dgm:cxn modelId="{AA0A420D-6685-4506-819C-E70F57559E2B}" type="presParOf" srcId="{71925015-50C2-40C6-9F7E-859B62CF6D9B}" destId="{7CD599E5-83CE-4607-89BD-E295D11AB9FE}" srcOrd="0" destOrd="0" presId="urn:microsoft.com/office/officeart/2011/layout/CircleProcess"/>
    <dgm:cxn modelId="{4CEA94F4-66AB-4ED5-8776-42C8D61FB966}" type="presParOf" srcId="{4A5B842E-A848-47D0-B8F9-F914896FCC81}" destId="{B2D35880-0747-453A-A0D5-19FC271525A0}" srcOrd="14" destOrd="0" presId="urn:microsoft.com/office/officeart/2011/layout/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C34BBA-B46A-4B08-8A3D-471C24CF207B}">
      <dsp:nvSpPr>
        <dsp:cNvPr id="0" name=""/>
        <dsp:cNvSpPr/>
      </dsp:nvSpPr>
      <dsp:spPr>
        <a:xfrm rot="5400000">
          <a:off x="3697679" y="114523"/>
          <a:ext cx="1744617" cy="1517816"/>
        </a:xfrm>
        <a:prstGeom prst="hexagon">
          <a:avLst>
            <a:gd name="adj" fmla="val 25000"/>
            <a:gd name="vf" fmla="val 11547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lv-LV" sz="1300" b="1" kern="1200" dirty="0" smtClean="0"/>
            <a:t>IEDZĪVOTĀJI</a:t>
          </a:r>
          <a:endParaRPr lang="lv-LV" sz="1300" b="1" kern="1200" dirty="0"/>
        </a:p>
      </dsp:txBody>
      <dsp:txXfrm rot="-5400000">
        <a:off x="4047605" y="272992"/>
        <a:ext cx="1044764" cy="1200879"/>
      </dsp:txXfrm>
    </dsp:sp>
    <dsp:sp modelId="{254D4391-60FA-4020-A389-454F3305F7F3}">
      <dsp:nvSpPr>
        <dsp:cNvPr id="0" name=""/>
        <dsp:cNvSpPr/>
      </dsp:nvSpPr>
      <dsp:spPr>
        <a:xfrm>
          <a:off x="5374954" y="350046"/>
          <a:ext cx="1946992" cy="10467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lv-LV" sz="1300" kern="1200" dirty="0" smtClean="0"/>
            <a:t>Esošie, bijušie, senču zemes, ārvalstīs strādājošie…</a:t>
          </a:r>
          <a:endParaRPr lang="lv-LV" sz="1300" kern="1200" dirty="0"/>
        </a:p>
      </dsp:txBody>
      <dsp:txXfrm>
        <a:off x="5374954" y="350046"/>
        <a:ext cx="1946992" cy="1046770"/>
      </dsp:txXfrm>
    </dsp:sp>
    <dsp:sp modelId="{9BADDDF1-EF55-41B0-B681-C41A5FD87736}">
      <dsp:nvSpPr>
        <dsp:cNvPr id="0" name=""/>
        <dsp:cNvSpPr/>
      </dsp:nvSpPr>
      <dsp:spPr>
        <a:xfrm rot="5400000">
          <a:off x="6017616" y="1620703"/>
          <a:ext cx="1744617" cy="1517816"/>
        </a:xfrm>
        <a:prstGeom prst="hexagon">
          <a:avLst>
            <a:gd name="adj" fmla="val 25000"/>
            <a:gd name="vf" fmla="val 11547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lv-LV" sz="1300" b="1" kern="1200" dirty="0" smtClean="0"/>
            <a:t>VIETAI SPECIFISKA MĒRĶGRUPA</a:t>
          </a:r>
          <a:endParaRPr lang="lv-LV" sz="1300" b="1" kern="1200" dirty="0"/>
        </a:p>
      </dsp:txBody>
      <dsp:txXfrm rot="-5400000">
        <a:off x="6367542" y="1779172"/>
        <a:ext cx="1044764" cy="1200879"/>
      </dsp:txXfrm>
    </dsp:sp>
    <dsp:sp modelId="{CD55E59E-D71E-4E62-BC48-1AD6693C2342}">
      <dsp:nvSpPr>
        <dsp:cNvPr id="0" name=""/>
        <dsp:cNvSpPr/>
      </dsp:nvSpPr>
      <dsp:spPr>
        <a:xfrm rot="5400000">
          <a:off x="2874917" y="1595354"/>
          <a:ext cx="1744617" cy="1517816"/>
        </a:xfrm>
        <a:prstGeom prst="hexagon">
          <a:avLst>
            <a:gd name="adj" fmla="val 25000"/>
            <a:gd name="vf" fmla="val 115470"/>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lv-LV" sz="1300" b="1" kern="1200" dirty="0" smtClean="0"/>
            <a:t>APMEKLĒTĀJI</a:t>
          </a:r>
          <a:endParaRPr lang="lv-LV" sz="1300" b="1" kern="1200" dirty="0"/>
        </a:p>
      </dsp:txBody>
      <dsp:txXfrm rot="-5400000">
        <a:off x="3224843" y="1753823"/>
        <a:ext cx="1044764" cy="1200879"/>
      </dsp:txXfrm>
    </dsp:sp>
    <dsp:sp modelId="{1A39F224-7A59-4225-A851-60D902B23532}">
      <dsp:nvSpPr>
        <dsp:cNvPr id="0" name=""/>
        <dsp:cNvSpPr/>
      </dsp:nvSpPr>
      <dsp:spPr>
        <a:xfrm>
          <a:off x="1041325" y="1830877"/>
          <a:ext cx="1884186" cy="10467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r" defTabSz="577850">
            <a:lnSpc>
              <a:spcPct val="90000"/>
            </a:lnSpc>
            <a:spcBef>
              <a:spcPct val="0"/>
            </a:spcBef>
            <a:spcAft>
              <a:spcPct val="35000"/>
            </a:spcAft>
          </a:pPr>
          <a:r>
            <a:rPr lang="lv-LV" sz="1300" kern="1200" dirty="0" smtClean="0"/>
            <a:t>Ārvalstu un Latvijas tūristi, apkārtējo novadu un pilsētu iedzīvotāji – izklaide, iepirkšanās, pakalpojumi</a:t>
          </a:r>
          <a:endParaRPr lang="lv-LV" sz="1300" kern="1200" dirty="0"/>
        </a:p>
      </dsp:txBody>
      <dsp:txXfrm>
        <a:off x="1041325" y="1830877"/>
        <a:ext cx="1884186" cy="1046770"/>
      </dsp:txXfrm>
    </dsp:sp>
    <dsp:sp modelId="{E2ACD018-F4E2-46C5-B4DE-566D97498FC2}">
      <dsp:nvSpPr>
        <dsp:cNvPr id="0" name=""/>
        <dsp:cNvSpPr/>
      </dsp:nvSpPr>
      <dsp:spPr>
        <a:xfrm rot="5400000">
          <a:off x="4514160" y="1595354"/>
          <a:ext cx="1744617" cy="1517816"/>
        </a:xfrm>
        <a:prstGeom prst="hexagon">
          <a:avLst>
            <a:gd name="adj" fmla="val 25000"/>
            <a:gd name="vf" fmla="val 11547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lv-LV" sz="1300" b="1" kern="1200" dirty="0" smtClean="0"/>
            <a:t>JAUNIE EKSPERTI</a:t>
          </a:r>
          <a:endParaRPr lang="lv-LV" sz="1300" b="1" kern="1200" dirty="0"/>
        </a:p>
      </dsp:txBody>
      <dsp:txXfrm rot="-5400000">
        <a:off x="4864086" y="1753823"/>
        <a:ext cx="1044764" cy="1200879"/>
      </dsp:txXfrm>
    </dsp:sp>
    <dsp:sp modelId="{95F18804-C25F-416A-ACCB-54688D941524}">
      <dsp:nvSpPr>
        <dsp:cNvPr id="0" name=""/>
        <dsp:cNvSpPr/>
      </dsp:nvSpPr>
      <dsp:spPr>
        <a:xfrm rot="5400000">
          <a:off x="3697679" y="3076185"/>
          <a:ext cx="1744617" cy="1517816"/>
        </a:xfrm>
        <a:prstGeom prst="hexagon">
          <a:avLst>
            <a:gd name="adj" fmla="val 25000"/>
            <a:gd name="vf" fmla="val 115470"/>
          </a:avLst>
        </a:prstGeom>
        <a:gradFill rotWithShape="0">
          <a:gsLst>
            <a:gs pos="0">
              <a:schemeClr val="accent6">
                <a:hueOff val="0"/>
                <a:satOff val="0"/>
                <a:lumOff val="0"/>
                <a:alphaOff val="0"/>
                <a:tint val="50000"/>
                <a:satMod val="300000"/>
              </a:schemeClr>
            </a:gs>
            <a:gs pos="35000">
              <a:schemeClr val="accent6">
                <a:hueOff val="0"/>
                <a:satOff val="0"/>
                <a:lumOff val="0"/>
                <a:alphaOff val="0"/>
                <a:tint val="37000"/>
                <a:satMod val="300000"/>
              </a:schemeClr>
            </a:gs>
            <a:gs pos="100000">
              <a:schemeClr val="accent6">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lv-LV" sz="1300" b="1" kern="1200" dirty="0" smtClean="0"/>
            <a:t>UZŅĒMĒJI</a:t>
          </a:r>
          <a:endParaRPr lang="lv-LV" sz="1300" b="1" kern="1200" dirty="0"/>
        </a:p>
      </dsp:txBody>
      <dsp:txXfrm rot="-5400000">
        <a:off x="4047605" y="3234654"/>
        <a:ext cx="1044764" cy="1200879"/>
      </dsp:txXfrm>
    </dsp:sp>
    <dsp:sp modelId="{4BACC29A-FD55-4650-BA9E-B531EC54A28C}">
      <dsp:nvSpPr>
        <dsp:cNvPr id="0" name=""/>
        <dsp:cNvSpPr/>
      </dsp:nvSpPr>
      <dsp:spPr>
        <a:xfrm>
          <a:off x="5374954" y="3311708"/>
          <a:ext cx="1946992" cy="10467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lv-LV" sz="1300" kern="1200" dirty="0" smtClean="0"/>
            <a:t>No pašu vidus, no ienācējiem – profesionālo skolu, augstskolu, inkubatoru loma</a:t>
          </a:r>
          <a:endParaRPr lang="lv-LV" sz="1300" kern="1200" dirty="0"/>
        </a:p>
      </dsp:txBody>
      <dsp:txXfrm>
        <a:off x="5374954" y="3311708"/>
        <a:ext cx="1946992" cy="1046770"/>
      </dsp:txXfrm>
    </dsp:sp>
    <dsp:sp modelId="{00020B0E-B88A-4DC0-ADEB-6DBD6A8FBB8D}">
      <dsp:nvSpPr>
        <dsp:cNvPr id="0" name=""/>
        <dsp:cNvSpPr/>
      </dsp:nvSpPr>
      <dsp:spPr>
        <a:xfrm rot="5400000">
          <a:off x="2058437" y="3076185"/>
          <a:ext cx="1744617" cy="1517816"/>
        </a:xfrm>
        <a:prstGeom prst="hexagon">
          <a:avLst>
            <a:gd name="adj" fmla="val 25000"/>
            <a:gd name="vf" fmla="val 11547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lv-LV" sz="1300" b="1" kern="1200" dirty="0" smtClean="0"/>
            <a:t>INVESTĪCIJAS</a:t>
          </a:r>
          <a:endParaRPr lang="lv-LV" sz="1300" b="1" kern="1200" dirty="0"/>
        </a:p>
      </dsp:txBody>
      <dsp:txXfrm rot="-5400000">
        <a:off x="2408363" y="3234654"/>
        <a:ext cx="1044764" cy="12008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D0BF84-DDB9-470B-94B0-AAD5B112AB68}">
      <dsp:nvSpPr>
        <dsp:cNvPr id="0" name=""/>
        <dsp:cNvSpPr/>
      </dsp:nvSpPr>
      <dsp:spPr>
        <a:xfrm>
          <a:off x="1260140" y="0"/>
          <a:ext cx="2088232" cy="2088232"/>
        </a:xfrm>
        <a:prstGeom prst="triangl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lv-LV" sz="1400" kern="1200" dirty="0" smtClean="0"/>
            <a:t>Apmeklētāji, </a:t>
          </a:r>
          <a:r>
            <a:rPr lang="lv-LV" sz="2000" b="1" kern="1200" dirty="0" smtClean="0"/>
            <a:t>tūristi</a:t>
          </a:r>
          <a:endParaRPr lang="en-US" sz="1400" b="1" kern="1200" dirty="0"/>
        </a:p>
      </dsp:txBody>
      <dsp:txXfrm>
        <a:off x="1782198" y="1044116"/>
        <a:ext cx="1044116" cy="1044116"/>
      </dsp:txXfrm>
    </dsp:sp>
    <dsp:sp modelId="{9A1880C8-CDD6-49D6-8E25-55411F18A829}">
      <dsp:nvSpPr>
        <dsp:cNvPr id="0" name=""/>
        <dsp:cNvSpPr/>
      </dsp:nvSpPr>
      <dsp:spPr>
        <a:xfrm>
          <a:off x="216024" y="2088232"/>
          <a:ext cx="2088232" cy="2088232"/>
        </a:xfrm>
        <a:prstGeom prst="triangl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lv-LV" sz="1800" b="1" kern="1200" dirty="0" smtClean="0"/>
            <a:t>Ražošana</a:t>
          </a:r>
        </a:p>
      </dsp:txBody>
      <dsp:txXfrm>
        <a:off x="738082" y="3132348"/>
        <a:ext cx="1044116" cy="1044116"/>
      </dsp:txXfrm>
    </dsp:sp>
    <dsp:sp modelId="{7FA2CE1D-2ADB-454C-A236-C959A26048BF}">
      <dsp:nvSpPr>
        <dsp:cNvPr id="0" name=""/>
        <dsp:cNvSpPr/>
      </dsp:nvSpPr>
      <dsp:spPr>
        <a:xfrm rot="10800000">
          <a:off x="1260140" y="2088232"/>
          <a:ext cx="2088232" cy="2088232"/>
        </a:xfrm>
        <a:prstGeom prst="triangl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lv-LV" sz="1600" kern="1200" dirty="0" smtClean="0"/>
            <a:t>Novada, pilsētas </a:t>
          </a:r>
          <a:r>
            <a:rPr lang="lv-LV" sz="1800" b="1" kern="1200" dirty="0" smtClean="0"/>
            <a:t>pievilcība</a:t>
          </a:r>
          <a:endParaRPr lang="en-US" sz="1800" b="1" kern="1200" dirty="0"/>
        </a:p>
      </dsp:txBody>
      <dsp:txXfrm rot="10800000">
        <a:off x="1782198" y="2088232"/>
        <a:ext cx="1044116" cy="1044116"/>
      </dsp:txXfrm>
    </dsp:sp>
    <dsp:sp modelId="{C1A52F7D-73DE-4F9E-926B-201D760C23F7}">
      <dsp:nvSpPr>
        <dsp:cNvPr id="0" name=""/>
        <dsp:cNvSpPr/>
      </dsp:nvSpPr>
      <dsp:spPr>
        <a:xfrm>
          <a:off x="2304256" y="2088232"/>
          <a:ext cx="2088232" cy="2088232"/>
        </a:xfrm>
        <a:prstGeom prst="triangl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lv-LV" sz="1600" b="1" kern="1200" dirty="0" smtClean="0"/>
            <a:t>Iedzīvotāji</a:t>
          </a:r>
          <a:endParaRPr lang="en-US" sz="1600" b="1" kern="1200" dirty="0"/>
        </a:p>
      </dsp:txBody>
      <dsp:txXfrm>
        <a:off x="2826314" y="3132348"/>
        <a:ext cx="1044116" cy="10441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3.xml><?xml version="1.0" encoding="utf-8"?>
<dgm:layoutDef xmlns:dgm="http://schemas.openxmlformats.org/drawingml/2006/diagram" xmlns:a="http://schemas.openxmlformats.org/drawingml/2006/main" uniqueId="urn:microsoft.com/office/officeart/2011/layout/CircleProcess">
  <dgm:title val="Apļveida process"/>
  <dgm:desc val="Izmantojiet, lai parādītu secīgas procesa darbības. Ierobežojums — vienpadsmit 1. līmeņa formas ar neierobežotu 2. līmeņa formu skaitu. Vislabāk izskatās, izmantojot nelielu teksta apjomu. Ja nomaināt izkārtojumu, neizmantotais teksts netiek parādīts, bet joprojām ir pieejam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sl-SI" altLang="lv-LV"/>
          </a:p>
        </p:txBody>
      </p:sp>
      <p:sp>
        <p:nvSpPr>
          <p:cNvPr id="1433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CEDA6C3D-72CC-4078-9579-1099D08A437D}" type="datetime1">
              <a:rPr lang="sl-SI" altLang="lv-LV"/>
              <a:pPr/>
              <a:t>28.11.2013</a:t>
            </a:fld>
            <a:endParaRPr lang="sl-SI" altLang="lv-LV"/>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434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sl-SI" altLang="lv-LV" smtClean="0"/>
              <a:t>Kliknite, če želite urediti sloge besedila matrice</a:t>
            </a:r>
          </a:p>
          <a:p>
            <a:pPr lvl="1"/>
            <a:r>
              <a:rPr lang="sl-SI" altLang="lv-LV" smtClean="0"/>
              <a:t>Druga raven</a:t>
            </a:r>
          </a:p>
          <a:p>
            <a:pPr lvl="2"/>
            <a:r>
              <a:rPr lang="sl-SI" altLang="lv-LV" smtClean="0"/>
              <a:t>Tretja raven</a:t>
            </a:r>
          </a:p>
          <a:p>
            <a:pPr lvl="3"/>
            <a:r>
              <a:rPr lang="sl-SI" altLang="lv-LV" smtClean="0"/>
              <a:t>Četrta raven</a:t>
            </a:r>
          </a:p>
          <a:p>
            <a:pPr lvl="4"/>
            <a:r>
              <a:rPr lang="sl-SI" altLang="lv-LV" smtClean="0"/>
              <a:t>Peta raven</a:t>
            </a:r>
          </a:p>
        </p:txBody>
      </p:sp>
      <p:sp>
        <p:nvSpPr>
          <p:cNvPr id="1434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sl-SI" altLang="lv-LV"/>
          </a:p>
        </p:txBody>
      </p:sp>
      <p:sp>
        <p:nvSpPr>
          <p:cNvPr id="1434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4F19F257-BDB3-4917-AAAC-3AB47DC81B77}" type="slidenum">
              <a:rPr lang="sl-SI" altLang="lv-LV"/>
              <a:pPr/>
              <a:t>‹#›</a:t>
            </a:fld>
            <a:endParaRPr lang="sl-SI" altLang="lv-LV"/>
          </a:p>
        </p:txBody>
      </p:sp>
    </p:spTree>
    <p:extLst>
      <p:ext uri="{BB962C8B-B14F-4D97-AF65-F5344CB8AC3E}">
        <p14:creationId xmlns:p14="http://schemas.microsoft.com/office/powerpoint/2010/main" val="3648632425"/>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Calibri" charset="0"/>
        <a:ea typeface="ＭＳ Ｐゴシック" charset="-128"/>
        <a:cs typeface="+mn-cs"/>
      </a:defRPr>
    </a:lvl1pPr>
    <a:lvl2pPr marL="457200" algn="l" defTabSz="457200" rtl="0" fontAlgn="base">
      <a:spcBef>
        <a:spcPct val="30000"/>
      </a:spcBef>
      <a:spcAft>
        <a:spcPct val="0"/>
      </a:spcAft>
      <a:defRPr sz="1200" kern="1200">
        <a:solidFill>
          <a:schemeClr val="tx1"/>
        </a:solidFill>
        <a:latin typeface="Calibri" charset="0"/>
        <a:ea typeface="ＭＳ Ｐゴシック" charset="-128"/>
        <a:cs typeface="+mn-cs"/>
      </a:defRPr>
    </a:lvl2pPr>
    <a:lvl3pPr marL="914400" algn="l" defTabSz="457200" rtl="0" fontAlgn="base">
      <a:spcBef>
        <a:spcPct val="30000"/>
      </a:spcBef>
      <a:spcAft>
        <a:spcPct val="0"/>
      </a:spcAft>
      <a:defRPr sz="1200" kern="1200">
        <a:solidFill>
          <a:schemeClr val="tx1"/>
        </a:solidFill>
        <a:latin typeface="Calibri" charset="0"/>
        <a:ea typeface="ＭＳ Ｐゴシック" charset="-128"/>
        <a:cs typeface="+mn-cs"/>
      </a:defRPr>
    </a:lvl3pPr>
    <a:lvl4pPr marL="1371600" algn="l" defTabSz="457200" rtl="0" fontAlgn="base">
      <a:spcBef>
        <a:spcPct val="30000"/>
      </a:spcBef>
      <a:spcAft>
        <a:spcPct val="0"/>
      </a:spcAft>
      <a:defRPr sz="1200" kern="1200">
        <a:solidFill>
          <a:schemeClr val="tx1"/>
        </a:solidFill>
        <a:latin typeface="Calibri" charset="0"/>
        <a:ea typeface="ＭＳ Ｐゴシック" charset="-128"/>
        <a:cs typeface="+mn-cs"/>
      </a:defRPr>
    </a:lvl4pPr>
    <a:lvl5pPr marL="1828800" algn="l" defTabSz="457200" rtl="0" fontAlgn="base">
      <a:spcBef>
        <a:spcPct val="30000"/>
      </a:spcBef>
      <a:spcAft>
        <a:spcPct val="0"/>
      </a:spcAft>
      <a:defRPr sz="1200" kern="1200">
        <a:solidFill>
          <a:schemeClr val="tx1"/>
        </a:solidFill>
        <a:latin typeface="Calibri"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p:txBody>
          <a:bodyPr/>
          <a:lstStyle/>
          <a:p>
            <a:endParaRPr lang="sl-SI" altLang="lv-LV"/>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ida attēla vietturis 1"/>
          <p:cNvSpPr>
            <a:spLocks noGrp="1" noRot="1" noChangeAspect="1"/>
          </p:cNvSpPr>
          <p:nvPr>
            <p:ph type="sldImg"/>
          </p:nvPr>
        </p:nvSpPr>
        <p:spPr/>
      </p:sp>
      <p:sp>
        <p:nvSpPr>
          <p:cNvPr id="3" name="Piezīmju vietturis 2"/>
          <p:cNvSpPr>
            <a:spLocks noGrp="1"/>
          </p:cNvSpPr>
          <p:nvPr>
            <p:ph type="body" idx="1"/>
          </p:nvPr>
        </p:nvSpPr>
        <p:spPr/>
        <p:txBody>
          <a:bodyPr/>
          <a:lstStyle/>
          <a:p>
            <a:endParaRPr lang="lv-LV" dirty="0"/>
          </a:p>
        </p:txBody>
      </p:sp>
      <p:sp>
        <p:nvSpPr>
          <p:cNvPr id="4" name="Slaida numura vietturis 3"/>
          <p:cNvSpPr>
            <a:spLocks noGrp="1"/>
          </p:cNvSpPr>
          <p:nvPr>
            <p:ph type="sldNum" sz="quarter" idx="10"/>
          </p:nvPr>
        </p:nvSpPr>
        <p:spPr/>
        <p:txBody>
          <a:bodyPr/>
          <a:lstStyle/>
          <a:p>
            <a:fld id="{4F19F257-BDB3-4917-AAAC-3AB47DC81B77}" type="slidenum">
              <a:rPr lang="sl-SI" altLang="lv-LV" smtClean="0"/>
              <a:pPr/>
              <a:t>2</a:t>
            </a:fld>
            <a:endParaRPr lang="sl-SI" altLang="lv-LV"/>
          </a:p>
        </p:txBody>
      </p:sp>
    </p:spTree>
    <p:extLst>
      <p:ext uri="{BB962C8B-B14F-4D97-AF65-F5344CB8AC3E}">
        <p14:creationId xmlns:p14="http://schemas.microsoft.com/office/powerpoint/2010/main" val="963076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ida attēla vietturis 1"/>
          <p:cNvSpPr>
            <a:spLocks noGrp="1" noRot="1" noChangeAspect="1"/>
          </p:cNvSpPr>
          <p:nvPr>
            <p:ph type="sldImg"/>
          </p:nvPr>
        </p:nvSpPr>
        <p:spPr/>
      </p:sp>
      <p:sp>
        <p:nvSpPr>
          <p:cNvPr id="3" name="Piezīmju vietturis 2"/>
          <p:cNvSpPr>
            <a:spLocks noGrp="1"/>
          </p:cNvSpPr>
          <p:nvPr>
            <p:ph type="body" idx="1"/>
          </p:nvPr>
        </p:nvSpPr>
        <p:spPr/>
        <p:txBody>
          <a:bodyPr/>
          <a:lstStyle/>
          <a:p>
            <a:endParaRPr lang="lv-LV" dirty="0"/>
          </a:p>
        </p:txBody>
      </p:sp>
      <p:sp>
        <p:nvSpPr>
          <p:cNvPr id="4" name="Slaida numura vietturis 3"/>
          <p:cNvSpPr>
            <a:spLocks noGrp="1"/>
          </p:cNvSpPr>
          <p:nvPr>
            <p:ph type="sldNum" sz="quarter" idx="10"/>
          </p:nvPr>
        </p:nvSpPr>
        <p:spPr/>
        <p:txBody>
          <a:bodyPr/>
          <a:lstStyle/>
          <a:p>
            <a:fld id="{4F19F257-BDB3-4917-AAAC-3AB47DC81B77}" type="slidenum">
              <a:rPr lang="sl-SI" altLang="lv-LV" smtClean="0"/>
              <a:pPr/>
              <a:t>11</a:t>
            </a:fld>
            <a:endParaRPr lang="sl-SI" altLang="lv-LV"/>
          </a:p>
        </p:txBody>
      </p:sp>
    </p:spTree>
    <p:extLst>
      <p:ext uri="{BB962C8B-B14F-4D97-AF65-F5344CB8AC3E}">
        <p14:creationId xmlns:p14="http://schemas.microsoft.com/office/powerpoint/2010/main" val="2977462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sl-SI"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l-SI"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4D03A7FC-A974-479D-B1EA-AD8D3489868A}" type="datetime1">
              <a:rPr lang="en-US" altLang="lv-LV"/>
              <a:pPr/>
              <a:t>11/28/2013</a:t>
            </a:fld>
            <a:endParaRPr lang="en-US" altLang="lv-LV"/>
          </a:p>
        </p:txBody>
      </p:sp>
      <p:sp>
        <p:nvSpPr>
          <p:cNvPr id="5" name="Footer Placeholder 4"/>
          <p:cNvSpPr>
            <a:spLocks noGrp="1"/>
          </p:cNvSpPr>
          <p:nvPr>
            <p:ph type="ftr" sz="quarter" idx="11"/>
          </p:nvPr>
        </p:nvSpPr>
        <p:spPr/>
        <p:txBody>
          <a:bodyPr/>
          <a:lstStyle>
            <a:lvl1pPr>
              <a:defRPr/>
            </a:lvl1pPr>
          </a:lstStyle>
          <a:p>
            <a:endParaRPr lang="sl-SI" altLang="lv-LV"/>
          </a:p>
        </p:txBody>
      </p:sp>
      <p:sp>
        <p:nvSpPr>
          <p:cNvPr id="6" name="Slide Number Placeholder 5"/>
          <p:cNvSpPr>
            <a:spLocks noGrp="1"/>
          </p:cNvSpPr>
          <p:nvPr>
            <p:ph type="sldNum" sz="quarter" idx="12"/>
          </p:nvPr>
        </p:nvSpPr>
        <p:spPr/>
        <p:txBody>
          <a:bodyPr/>
          <a:lstStyle>
            <a:lvl1pPr>
              <a:defRPr/>
            </a:lvl1pPr>
          </a:lstStyle>
          <a:p>
            <a:fld id="{0CAE9F55-A132-43EB-ADC6-68E9BAE596BD}" type="slidenum">
              <a:rPr lang="en-US" altLang="lv-LV"/>
              <a:pPr/>
              <a:t>‹#›</a:t>
            </a:fld>
            <a:endParaRPr lang="en-US" altLang="lv-LV"/>
          </a:p>
        </p:txBody>
      </p:sp>
    </p:spTree>
    <p:extLst>
      <p:ext uri="{BB962C8B-B14F-4D97-AF65-F5344CB8AC3E}">
        <p14:creationId xmlns:p14="http://schemas.microsoft.com/office/powerpoint/2010/main" val="303152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sl-SI" smtClean="0"/>
              <a:t>Click to edit Master text styles</a:t>
            </a:r>
          </a:p>
          <a:p>
            <a:pPr lvl="1"/>
            <a:r>
              <a:rPr lang="sl-SI" smtClean="0"/>
              <a:t>Second level</a:t>
            </a:r>
          </a:p>
          <a:p>
            <a:pPr lvl="2"/>
            <a:r>
              <a:rPr lang="sl-SI" smtClean="0"/>
              <a:t>Third level</a:t>
            </a:r>
          </a:p>
          <a:p>
            <a:pPr lvl="3"/>
            <a:r>
              <a:rPr lang="sl-SI" smtClean="0"/>
              <a:t>Fourth level</a:t>
            </a:r>
          </a:p>
          <a:p>
            <a:pPr lvl="4"/>
            <a:r>
              <a:rPr lang="sl-SI" smtClean="0"/>
              <a:t>Fifth level</a:t>
            </a:r>
            <a:endParaRPr lang="en-US"/>
          </a:p>
        </p:txBody>
      </p:sp>
      <p:sp>
        <p:nvSpPr>
          <p:cNvPr id="4" name="Date Placeholder 3"/>
          <p:cNvSpPr>
            <a:spLocks noGrp="1"/>
          </p:cNvSpPr>
          <p:nvPr>
            <p:ph type="dt" sz="half" idx="10"/>
          </p:nvPr>
        </p:nvSpPr>
        <p:spPr/>
        <p:txBody>
          <a:bodyPr/>
          <a:lstStyle>
            <a:lvl1pPr>
              <a:defRPr/>
            </a:lvl1pPr>
          </a:lstStyle>
          <a:p>
            <a:fld id="{4A66C705-D8D9-40C9-B620-AFC25C5F20EC}" type="datetime1">
              <a:rPr lang="en-US" altLang="lv-LV"/>
              <a:pPr/>
              <a:t>11/28/2013</a:t>
            </a:fld>
            <a:endParaRPr lang="en-US" altLang="lv-LV"/>
          </a:p>
        </p:txBody>
      </p:sp>
      <p:sp>
        <p:nvSpPr>
          <p:cNvPr id="5" name="Footer Placeholder 4"/>
          <p:cNvSpPr>
            <a:spLocks noGrp="1"/>
          </p:cNvSpPr>
          <p:nvPr>
            <p:ph type="ftr" sz="quarter" idx="11"/>
          </p:nvPr>
        </p:nvSpPr>
        <p:spPr/>
        <p:txBody>
          <a:bodyPr/>
          <a:lstStyle>
            <a:lvl1pPr>
              <a:defRPr/>
            </a:lvl1pPr>
          </a:lstStyle>
          <a:p>
            <a:endParaRPr lang="sl-SI" altLang="lv-LV"/>
          </a:p>
        </p:txBody>
      </p:sp>
      <p:sp>
        <p:nvSpPr>
          <p:cNvPr id="6" name="Slide Number Placeholder 5"/>
          <p:cNvSpPr>
            <a:spLocks noGrp="1"/>
          </p:cNvSpPr>
          <p:nvPr>
            <p:ph type="sldNum" sz="quarter" idx="12"/>
          </p:nvPr>
        </p:nvSpPr>
        <p:spPr/>
        <p:txBody>
          <a:bodyPr/>
          <a:lstStyle>
            <a:lvl1pPr>
              <a:defRPr/>
            </a:lvl1pPr>
          </a:lstStyle>
          <a:p>
            <a:fld id="{B1A40ACD-376B-4E4F-B00A-3A018CD1B177}" type="slidenum">
              <a:rPr lang="en-US" altLang="lv-LV"/>
              <a:pPr/>
              <a:t>‹#›</a:t>
            </a:fld>
            <a:endParaRPr lang="en-US" altLang="lv-LV"/>
          </a:p>
        </p:txBody>
      </p:sp>
    </p:spTree>
    <p:extLst>
      <p:ext uri="{BB962C8B-B14F-4D97-AF65-F5344CB8AC3E}">
        <p14:creationId xmlns:p14="http://schemas.microsoft.com/office/powerpoint/2010/main" val="4116277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sl-SI"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sl-SI" smtClean="0"/>
              <a:t>Click to edit Master text styles</a:t>
            </a:r>
          </a:p>
          <a:p>
            <a:pPr lvl="1"/>
            <a:r>
              <a:rPr lang="sl-SI" smtClean="0"/>
              <a:t>Second level</a:t>
            </a:r>
          </a:p>
          <a:p>
            <a:pPr lvl="2"/>
            <a:r>
              <a:rPr lang="sl-SI" smtClean="0"/>
              <a:t>Third level</a:t>
            </a:r>
          </a:p>
          <a:p>
            <a:pPr lvl="3"/>
            <a:r>
              <a:rPr lang="sl-SI" smtClean="0"/>
              <a:t>Fourth level</a:t>
            </a:r>
          </a:p>
          <a:p>
            <a:pPr lvl="4"/>
            <a:r>
              <a:rPr lang="sl-SI" smtClean="0"/>
              <a:t>Fifth level</a:t>
            </a:r>
            <a:endParaRPr lang="en-US"/>
          </a:p>
        </p:txBody>
      </p:sp>
      <p:sp>
        <p:nvSpPr>
          <p:cNvPr id="4" name="Date Placeholder 3"/>
          <p:cNvSpPr>
            <a:spLocks noGrp="1"/>
          </p:cNvSpPr>
          <p:nvPr>
            <p:ph type="dt" sz="half" idx="10"/>
          </p:nvPr>
        </p:nvSpPr>
        <p:spPr/>
        <p:txBody>
          <a:bodyPr/>
          <a:lstStyle>
            <a:lvl1pPr>
              <a:defRPr/>
            </a:lvl1pPr>
          </a:lstStyle>
          <a:p>
            <a:fld id="{892941E4-E831-407C-9F94-D52D926914F3}" type="datetime1">
              <a:rPr lang="en-US" altLang="lv-LV"/>
              <a:pPr/>
              <a:t>11/28/2013</a:t>
            </a:fld>
            <a:endParaRPr lang="en-US" altLang="lv-LV"/>
          </a:p>
        </p:txBody>
      </p:sp>
      <p:sp>
        <p:nvSpPr>
          <p:cNvPr id="5" name="Footer Placeholder 4"/>
          <p:cNvSpPr>
            <a:spLocks noGrp="1"/>
          </p:cNvSpPr>
          <p:nvPr>
            <p:ph type="ftr" sz="quarter" idx="11"/>
          </p:nvPr>
        </p:nvSpPr>
        <p:spPr/>
        <p:txBody>
          <a:bodyPr/>
          <a:lstStyle>
            <a:lvl1pPr>
              <a:defRPr/>
            </a:lvl1pPr>
          </a:lstStyle>
          <a:p>
            <a:endParaRPr lang="sl-SI" altLang="lv-LV"/>
          </a:p>
        </p:txBody>
      </p:sp>
      <p:sp>
        <p:nvSpPr>
          <p:cNvPr id="6" name="Slide Number Placeholder 5"/>
          <p:cNvSpPr>
            <a:spLocks noGrp="1"/>
          </p:cNvSpPr>
          <p:nvPr>
            <p:ph type="sldNum" sz="quarter" idx="12"/>
          </p:nvPr>
        </p:nvSpPr>
        <p:spPr/>
        <p:txBody>
          <a:bodyPr/>
          <a:lstStyle>
            <a:lvl1pPr>
              <a:defRPr/>
            </a:lvl1pPr>
          </a:lstStyle>
          <a:p>
            <a:fld id="{73BFEDF6-0196-4219-8DAF-1545C5309D0E}" type="slidenum">
              <a:rPr lang="en-US" altLang="lv-LV"/>
              <a:pPr/>
              <a:t>‹#›</a:t>
            </a:fld>
            <a:endParaRPr lang="en-US" altLang="lv-LV"/>
          </a:p>
        </p:txBody>
      </p:sp>
    </p:spTree>
    <p:extLst>
      <p:ext uri="{BB962C8B-B14F-4D97-AF65-F5344CB8AC3E}">
        <p14:creationId xmlns:p14="http://schemas.microsoft.com/office/powerpoint/2010/main" val="2184319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smtClean="0"/>
              <a:t>Click to edit Master title style</a:t>
            </a:r>
            <a:endParaRPr lang="en-US"/>
          </a:p>
        </p:txBody>
      </p:sp>
      <p:sp>
        <p:nvSpPr>
          <p:cNvPr id="3" name="Content Placeholder 2"/>
          <p:cNvSpPr>
            <a:spLocks noGrp="1"/>
          </p:cNvSpPr>
          <p:nvPr>
            <p:ph idx="1"/>
          </p:nvPr>
        </p:nvSpPr>
        <p:spPr/>
        <p:txBody>
          <a:bodyPr/>
          <a:lstStyle/>
          <a:p>
            <a:pPr lvl="0"/>
            <a:r>
              <a:rPr lang="sl-SI" smtClean="0"/>
              <a:t>Click to edit Master text styles</a:t>
            </a:r>
          </a:p>
          <a:p>
            <a:pPr lvl="1"/>
            <a:r>
              <a:rPr lang="sl-SI" smtClean="0"/>
              <a:t>Second level</a:t>
            </a:r>
          </a:p>
          <a:p>
            <a:pPr lvl="2"/>
            <a:r>
              <a:rPr lang="sl-SI" smtClean="0"/>
              <a:t>Third level</a:t>
            </a:r>
          </a:p>
          <a:p>
            <a:pPr lvl="3"/>
            <a:r>
              <a:rPr lang="sl-SI" smtClean="0"/>
              <a:t>Fourth level</a:t>
            </a:r>
          </a:p>
          <a:p>
            <a:pPr lvl="4"/>
            <a:r>
              <a:rPr lang="sl-SI" smtClean="0"/>
              <a:t>Fifth level</a:t>
            </a:r>
            <a:endParaRPr lang="en-US"/>
          </a:p>
        </p:txBody>
      </p:sp>
      <p:sp>
        <p:nvSpPr>
          <p:cNvPr id="4" name="Date Placeholder 3"/>
          <p:cNvSpPr>
            <a:spLocks noGrp="1"/>
          </p:cNvSpPr>
          <p:nvPr>
            <p:ph type="dt" sz="half" idx="10"/>
          </p:nvPr>
        </p:nvSpPr>
        <p:spPr/>
        <p:txBody>
          <a:bodyPr/>
          <a:lstStyle>
            <a:lvl1pPr>
              <a:defRPr/>
            </a:lvl1pPr>
          </a:lstStyle>
          <a:p>
            <a:fld id="{B1C85AC5-EB63-4833-B817-32B819337730}" type="datetime1">
              <a:rPr lang="en-US" altLang="lv-LV"/>
              <a:pPr/>
              <a:t>11/28/2013</a:t>
            </a:fld>
            <a:endParaRPr lang="en-US" altLang="lv-LV"/>
          </a:p>
        </p:txBody>
      </p:sp>
      <p:sp>
        <p:nvSpPr>
          <p:cNvPr id="5" name="Footer Placeholder 4"/>
          <p:cNvSpPr>
            <a:spLocks noGrp="1"/>
          </p:cNvSpPr>
          <p:nvPr>
            <p:ph type="ftr" sz="quarter" idx="11"/>
          </p:nvPr>
        </p:nvSpPr>
        <p:spPr/>
        <p:txBody>
          <a:bodyPr/>
          <a:lstStyle>
            <a:lvl1pPr>
              <a:defRPr/>
            </a:lvl1pPr>
          </a:lstStyle>
          <a:p>
            <a:endParaRPr lang="sl-SI" altLang="lv-LV"/>
          </a:p>
        </p:txBody>
      </p:sp>
      <p:sp>
        <p:nvSpPr>
          <p:cNvPr id="6" name="Slide Number Placeholder 5"/>
          <p:cNvSpPr>
            <a:spLocks noGrp="1"/>
          </p:cNvSpPr>
          <p:nvPr>
            <p:ph type="sldNum" sz="quarter" idx="12"/>
          </p:nvPr>
        </p:nvSpPr>
        <p:spPr/>
        <p:txBody>
          <a:bodyPr/>
          <a:lstStyle>
            <a:lvl1pPr>
              <a:defRPr/>
            </a:lvl1pPr>
          </a:lstStyle>
          <a:p>
            <a:fld id="{021E9742-B09B-4AB8-95EB-2A04BF495D9E}" type="slidenum">
              <a:rPr lang="en-US" altLang="lv-LV"/>
              <a:pPr/>
              <a:t>‹#›</a:t>
            </a:fld>
            <a:endParaRPr lang="en-US" altLang="lv-LV"/>
          </a:p>
        </p:txBody>
      </p:sp>
    </p:spTree>
    <p:extLst>
      <p:ext uri="{BB962C8B-B14F-4D97-AF65-F5344CB8AC3E}">
        <p14:creationId xmlns:p14="http://schemas.microsoft.com/office/powerpoint/2010/main" val="3812827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sl-SI"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l-SI" smtClean="0"/>
              <a:t>Click to edit Master text styles</a:t>
            </a:r>
          </a:p>
        </p:txBody>
      </p:sp>
      <p:sp>
        <p:nvSpPr>
          <p:cNvPr id="4" name="Date Placeholder 3"/>
          <p:cNvSpPr>
            <a:spLocks noGrp="1"/>
          </p:cNvSpPr>
          <p:nvPr>
            <p:ph type="dt" sz="half" idx="10"/>
          </p:nvPr>
        </p:nvSpPr>
        <p:spPr/>
        <p:txBody>
          <a:bodyPr/>
          <a:lstStyle>
            <a:lvl1pPr>
              <a:defRPr/>
            </a:lvl1pPr>
          </a:lstStyle>
          <a:p>
            <a:fld id="{586F907E-2A12-4013-9F5C-9A9824D11EE4}" type="datetime1">
              <a:rPr lang="en-US" altLang="lv-LV"/>
              <a:pPr/>
              <a:t>11/28/2013</a:t>
            </a:fld>
            <a:endParaRPr lang="en-US" altLang="lv-LV"/>
          </a:p>
        </p:txBody>
      </p:sp>
      <p:sp>
        <p:nvSpPr>
          <p:cNvPr id="5" name="Footer Placeholder 4"/>
          <p:cNvSpPr>
            <a:spLocks noGrp="1"/>
          </p:cNvSpPr>
          <p:nvPr>
            <p:ph type="ftr" sz="quarter" idx="11"/>
          </p:nvPr>
        </p:nvSpPr>
        <p:spPr/>
        <p:txBody>
          <a:bodyPr/>
          <a:lstStyle>
            <a:lvl1pPr>
              <a:defRPr/>
            </a:lvl1pPr>
          </a:lstStyle>
          <a:p>
            <a:endParaRPr lang="sl-SI" altLang="lv-LV"/>
          </a:p>
        </p:txBody>
      </p:sp>
      <p:sp>
        <p:nvSpPr>
          <p:cNvPr id="6" name="Slide Number Placeholder 5"/>
          <p:cNvSpPr>
            <a:spLocks noGrp="1"/>
          </p:cNvSpPr>
          <p:nvPr>
            <p:ph type="sldNum" sz="quarter" idx="12"/>
          </p:nvPr>
        </p:nvSpPr>
        <p:spPr/>
        <p:txBody>
          <a:bodyPr/>
          <a:lstStyle>
            <a:lvl1pPr>
              <a:defRPr/>
            </a:lvl1pPr>
          </a:lstStyle>
          <a:p>
            <a:fld id="{8F5BE468-0244-4793-B259-605D2E65E93E}" type="slidenum">
              <a:rPr lang="en-US" altLang="lv-LV"/>
              <a:pPr/>
              <a:t>‹#›</a:t>
            </a:fld>
            <a:endParaRPr lang="en-US" altLang="lv-LV"/>
          </a:p>
        </p:txBody>
      </p:sp>
    </p:spTree>
    <p:extLst>
      <p:ext uri="{BB962C8B-B14F-4D97-AF65-F5344CB8AC3E}">
        <p14:creationId xmlns:p14="http://schemas.microsoft.com/office/powerpoint/2010/main" val="3557909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l-SI" smtClean="0"/>
              <a:t>Click to edit Master text styles</a:t>
            </a:r>
          </a:p>
          <a:p>
            <a:pPr lvl="1"/>
            <a:r>
              <a:rPr lang="sl-SI" smtClean="0"/>
              <a:t>Second level</a:t>
            </a:r>
          </a:p>
          <a:p>
            <a:pPr lvl="2"/>
            <a:r>
              <a:rPr lang="sl-SI" smtClean="0"/>
              <a:t>Third level</a:t>
            </a:r>
          </a:p>
          <a:p>
            <a:pPr lvl="3"/>
            <a:r>
              <a:rPr lang="sl-SI" smtClean="0"/>
              <a:t>Fourth level</a:t>
            </a:r>
          </a:p>
          <a:p>
            <a:pPr lvl="4"/>
            <a:r>
              <a:rPr lang="sl-SI"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l-SI" smtClean="0"/>
              <a:t>Click to edit Master text styles</a:t>
            </a:r>
          </a:p>
          <a:p>
            <a:pPr lvl="1"/>
            <a:r>
              <a:rPr lang="sl-SI" smtClean="0"/>
              <a:t>Second level</a:t>
            </a:r>
          </a:p>
          <a:p>
            <a:pPr lvl="2"/>
            <a:r>
              <a:rPr lang="sl-SI" smtClean="0"/>
              <a:t>Third level</a:t>
            </a:r>
          </a:p>
          <a:p>
            <a:pPr lvl="3"/>
            <a:r>
              <a:rPr lang="sl-SI" smtClean="0"/>
              <a:t>Fourth level</a:t>
            </a:r>
          </a:p>
          <a:p>
            <a:pPr lvl="4"/>
            <a:r>
              <a:rPr lang="sl-SI" smtClean="0"/>
              <a:t>Fifth level</a:t>
            </a:r>
            <a:endParaRPr lang="en-US"/>
          </a:p>
        </p:txBody>
      </p:sp>
      <p:sp>
        <p:nvSpPr>
          <p:cNvPr id="5" name="Date Placeholder 3"/>
          <p:cNvSpPr>
            <a:spLocks noGrp="1"/>
          </p:cNvSpPr>
          <p:nvPr>
            <p:ph type="dt" sz="half" idx="10"/>
          </p:nvPr>
        </p:nvSpPr>
        <p:spPr/>
        <p:txBody>
          <a:bodyPr/>
          <a:lstStyle>
            <a:lvl1pPr>
              <a:defRPr/>
            </a:lvl1pPr>
          </a:lstStyle>
          <a:p>
            <a:fld id="{821D114C-5441-442D-AE03-722C56696606}" type="datetime1">
              <a:rPr lang="en-US" altLang="lv-LV"/>
              <a:pPr/>
              <a:t>11/28/2013</a:t>
            </a:fld>
            <a:endParaRPr lang="en-US" altLang="lv-LV"/>
          </a:p>
        </p:txBody>
      </p:sp>
      <p:sp>
        <p:nvSpPr>
          <p:cNvPr id="6" name="Footer Placeholder 4"/>
          <p:cNvSpPr>
            <a:spLocks noGrp="1"/>
          </p:cNvSpPr>
          <p:nvPr>
            <p:ph type="ftr" sz="quarter" idx="11"/>
          </p:nvPr>
        </p:nvSpPr>
        <p:spPr/>
        <p:txBody>
          <a:bodyPr/>
          <a:lstStyle>
            <a:lvl1pPr>
              <a:defRPr/>
            </a:lvl1pPr>
          </a:lstStyle>
          <a:p>
            <a:endParaRPr lang="sl-SI" altLang="lv-LV"/>
          </a:p>
        </p:txBody>
      </p:sp>
      <p:sp>
        <p:nvSpPr>
          <p:cNvPr id="7" name="Slide Number Placeholder 5"/>
          <p:cNvSpPr>
            <a:spLocks noGrp="1"/>
          </p:cNvSpPr>
          <p:nvPr>
            <p:ph type="sldNum" sz="quarter" idx="12"/>
          </p:nvPr>
        </p:nvSpPr>
        <p:spPr/>
        <p:txBody>
          <a:bodyPr/>
          <a:lstStyle>
            <a:lvl1pPr>
              <a:defRPr/>
            </a:lvl1pPr>
          </a:lstStyle>
          <a:p>
            <a:fld id="{391AB6EF-6306-40F8-9C58-B7EDB1DE5BE3}" type="slidenum">
              <a:rPr lang="en-US" altLang="lv-LV"/>
              <a:pPr/>
              <a:t>‹#›</a:t>
            </a:fld>
            <a:endParaRPr lang="en-US" altLang="lv-LV"/>
          </a:p>
        </p:txBody>
      </p:sp>
    </p:spTree>
    <p:extLst>
      <p:ext uri="{BB962C8B-B14F-4D97-AF65-F5344CB8AC3E}">
        <p14:creationId xmlns:p14="http://schemas.microsoft.com/office/powerpoint/2010/main" val="1498676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sl-SI"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smtClean="0"/>
              <a:t>Click to edit Master text styles</a:t>
            </a:r>
          </a:p>
          <a:p>
            <a:pPr lvl="1"/>
            <a:r>
              <a:rPr lang="sl-SI" smtClean="0"/>
              <a:t>Second level</a:t>
            </a:r>
          </a:p>
          <a:p>
            <a:pPr lvl="2"/>
            <a:r>
              <a:rPr lang="sl-SI" smtClean="0"/>
              <a:t>Third level</a:t>
            </a:r>
          </a:p>
          <a:p>
            <a:pPr lvl="3"/>
            <a:r>
              <a:rPr lang="sl-SI" smtClean="0"/>
              <a:t>Fourth level</a:t>
            </a:r>
          </a:p>
          <a:p>
            <a:pPr lvl="4"/>
            <a:r>
              <a:rPr lang="sl-SI"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l-SI" smtClean="0"/>
              <a:t>Click to edit Master text styles</a:t>
            </a:r>
          </a:p>
          <a:p>
            <a:pPr lvl="1"/>
            <a:r>
              <a:rPr lang="sl-SI" smtClean="0"/>
              <a:t>Second level</a:t>
            </a:r>
          </a:p>
          <a:p>
            <a:pPr lvl="2"/>
            <a:r>
              <a:rPr lang="sl-SI" smtClean="0"/>
              <a:t>Third level</a:t>
            </a:r>
          </a:p>
          <a:p>
            <a:pPr lvl="3"/>
            <a:r>
              <a:rPr lang="sl-SI" smtClean="0"/>
              <a:t>Fourth level</a:t>
            </a:r>
          </a:p>
          <a:p>
            <a:pPr lvl="4"/>
            <a:r>
              <a:rPr lang="sl-SI" smtClean="0"/>
              <a:t>Fifth level</a:t>
            </a:r>
            <a:endParaRPr lang="en-US"/>
          </a:p>
        </p:txBody>
      </p:sp>
      <p:sp>
        <p:nvSpPr>
          <p:cNvPr id="7" name="Date Placeholder 3"/>
          <p:cNvSpPr>
            <a:spLocks noGrp="1"/>
          </p:cNvSpPr>
          <p:nvPr>
            <p:ph type="dt" sz="half" idx="10"/>
          </p:nvPr>
        </p:nvSpPr>
        <p:spPr/>
        <p:txBody>
          <a:bodyPr/>
          <a:lstStyle>
            <a:lvl1pPr>
              <a:defRPr/>
            </a:lvl1pPr>
          </a:lstStyle>
          <a:p>
            <a:fld id="{868CA343-1AAA-4905-BD47-794CEC9C6C59}" type="datetime1">
              <a:rPr lang="en-US" altLang="lv-LV"/>
              <a:pPr/>
              <a:t>11/28/2013</a:t>
            </a:fld>
            <a:endParaRPr lang="en-US" altLang="lv-LV"/>
          </a:p>
        </p:txBody>
      </p:sp>
      <p:sp>
        <p:nvSpPr>
          <p:cNvPr id="8" name="Footer Placeholder 4"/>
          <p:cNvSpPr>
            <a:spLocks noGrp="1"/>
          </p:cNvSpPr>
          <p:nvPr>
            <p:ph type="ftr" sz="quarter" idx="11"/>
          </p:nvPr>
        </p:nvSpPr>
        <p:spPr/>
        <p:txBody>
          <a:bodyPr/>
          <a:lstStyle>
            <a:lvl1pPr>
              <a:defRPr/>
            </a:lvl1pPr>
          </a:lstStyle>
          <a:p>
            <a:endParaRPr lang="sl-SI" altLang="lv-LV"/>
          </a:p>
        </p:txBody>
      </p:sp>
      <p:sp>
        <p:nvSpPr>
          <p:cNvPr id="9" name="Slide Number Placeholder 5"/>
          <p:cNvSpPr>
            <a:spLocks noGrp="1"/>
          </p:cNvSpPr>
          <p:nvPr>
            <p:ph type="sldNum" sz="quarter" idx="12"/>
          </p:nvPr>
        </p:nvSpPr>
        <p:spPr/>
        <p:txBody>
          <a:bodyPr/>
          <a:lstStyle>
            <a:lvl1pPr>
              <a:defRPr/>
            </a:lvl1pPr>
          </a:lstStyle>
          <a:p>
            <a:fld id="{AAFBB7CB-3593-4D24-BA09-D531AA0A13DD}" type="slidenum">
              <a:rPr lang="en-US" altLang="lv-LV"/>
              <a:pPr/>
              <a:t>‹#›</a:t>
            </a:fld>
            <a:endParaRPr lang="en-US" altLang="lv-LV"/>
          </a:p>
        </p:txBody>
      </p:sp>
    </p:spTree>
    <p:extLst>
      <p:ext uri="{BB962C8B-B14F-4D97-AF65-F5344CB8AC3E}">
        <p14:creationId xmlns:p14="http://schemas.microsoft.com/office/powerpoint/2010/main" val="3703799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l-SI"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A0BD1BFB-262B-460C-B62D-CCFC55A8D3D4}" type="datetime1">
              <a:rPr lang="en-US" altLang="lv-LV"/>
              <a:pPr/>
              <a:t>11/28/2013</a:t>
            </a:fld>
            <a:endParaRPr lang="en-US" altLang="lv-LV"/>
          </a:p>
        </p:txBody>
      </p:sp>
      <p:sp>
        <p:nvSpPr>
          <p:cNvPr id="4" name="Footer Placeholder 4"/>
          <p:cNvSpPr>
            <a:spLocks noGrp="1"/>
          </p:cNvSpPr>
          <p:nvPr>
            <p:ph type="ftr" sz="quarter" idx="11"/>
          </p:nvPr>
        </p:nvSpPr>
        <p:spPr/>
        <p:txBody>
          <a:bodyPr/>
          <a:lstStyle>
            <a:lvl1pPr>
              <a:defRPr/>
            </a:lvl1pPr>
          </a:lstStyle>
          <a:p>
            <a:endParaRPr lang="sl-SI" altLang="lv-LV"/>
          </a:p>
        </p:txBody>
      </p:sp>
      <p:sp>
        <p:nvSpPr>
          <p:cNvPr id="5" name="Slide Number Placeholder 5"/>
          <p:cNvSpPr>
            <a:spLocks noGrp="1"/>
          </p:cNvSpPr>
          <p:nvPr>
            <p:ph type="sldNum" sz="quarter" idx="12"/>
          </p:nvPr>
        </p:nvSpPr>
        <p:spPr/>
        <p:txBody>
          <a:bodyPr/>
          <a:lstStyle>
            <a:lvl1pPr>
              <a:defRPr/>
            </a:lvl1pPr>
          </a:lstStyle>
          <a:p>
            <a:fld id="{93F0875A-60AF-43D6-A239-C2BF2F2FD38E}" type="slidenum">
              <a:rPr lang="en-US" altLang="lv-LV"/>
              <a:pPr/>
              <a:t>‹#›</a:t>
            </a:fld>
            <a:endParaRPr lang="en-US" altLang="lv-LV"/>
          </a:p>
        </p:txBody>
      </p:sp>
    </p:spTree>
    <p:extLst>
      <p:ext uri="{BB962C8B-B14F-4D97-AF65-F5344CB8AC3E}">
        <p14:creationId xmlns:p14="http://schemas.microsoft.com/office/powerpoint/2010/main" val="1362864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469DDC51-8481-4765-8A95-A74EFEE72C20}" type="datetime1">
              <a:rPr lang="en-US" altLang="lv-LV"/>
              <a:pPr/>
              <a:t>11/28/2013</a:t>
            </a:fld>
            <a:endParaRPr lang="en-US" altLang="lv-LV"/>
          </a:p>
        </p:txBody>
      </p:sp>
      <p:sp>
        <p:nvSpPr>
          <p:cNvPr id="3" name="Footer Placeholder 4"/>
          <p:cNvSpPr>
            <a:spLocks noGrp="1"/>
          </p:cNvSpPr>
          <p:nvPr>
            <p:ph type="ftr" sz="quarter" idx="11"/>
          </p:nvPr>
        </p:nvSpPr>
        <p:spPr/>
        <p:txBody>
          <a:bodyPr/>
          <a:lstStyle>
            <a:lvl1pPr>
              <a:defRPr/>
            </a:lvl1pPr>
          </a:lstStyle>
          <a:p>
            <a:endParaRPr lang="sl-SI" altLang="lv-LV"/>
          </a:p>
        </p:txBody>
      </p:sp>
      <p:sp>
        <p:nvSpPr>
          <p:cNvPr id="4" name="Slide Number Placeholder 5"/>
          <p:cNvSpPr>
            <a:spLocks noGrp="1"/>
          </p:cNvSpPr>
          <p:nvPr>
            <p:ph type="sldNum" sz="quarter" idx="12"/>
          </p:nvPr>
        </p:nvSpPr>
        <p:spPr/>
        <p:txBody>
          <a:bodyPr/>
          <a:lstStyle>
            <a:lvl1pPr>
              <a:defRPr/>
            </a:lvl1pPr>
          </a:lstStyle>
          <a:p>
            <a:fld id="{F5CA495F-422A-4D66-9A12-DE3FEA25E275}" type="slidenum">
              <a:rPr lang="en-US" altLang="lv-LV"/>
              <a:pPr/>
              <a:t>‹#›</a:t>
            </a:fld>
            <a:endParaRPr lang="en-US" altLang="lv-LV"/>
          </a:p>
        </p:txBody>
      </p:sp>
    </p:spTree>
    <p:extLst>
      <p:ext uri="{BB962C8B-B14F-4D97-AF65-F5344CB8AC3E}">
        <p14:creationId xmlns:p14="http://schemas.microsoft.com/office/powerpoint/2010/main" val="18198271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sl-SI"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smtClean="0"/>
              <a:t>Click to edit Master text styles</a:t>
            </a:r>
          </a:p>
          <a:p>
            <a:pPr lvl="1"/>
            <a:r>
              <a:rPr lang="sl-SI" smtClean="0"/>
              <a:t>Second level</a:t>
            </a:r>
          </a:p>
          <a:p>
            <a:pPr lvl="2"/>
            <a:r>
              <a:rPr lang="sl-SI" smtClean="0"/>
              <a:t>Third level</a:t>
            </a:r>
          </a:p>
          <a:p>
            <a:pPr lvl="3"/>
            <a:r>
              <a:rPr lang="sl-SI" smtClean="0"/>
              <a:t>Fourth level</a:t>
            </a:r>
          </a:p>
          <a:p>
            <a:pPr lvl="4"/>
            <a:r>
              <a:rPr lang="sl-SI"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smtClean="0"/>
              <a:t>Click to edit Master text styles</a:t>
            </a:r>
          </a:p>
        </p:txBody>
      </p:sp>
      <p:sp>
        <p:nvSpPr>
          <p:cNvPr id="5" name="Date Placeholder 3"/>
          <p:cNvSpPr>
            <a:spLocks noGrp="1"/>
          </p:cNvSpPr>
          <p:nvPr>
            <p:ph type="dt" sz="half" idx="10"/>
          </p:nvPr>
        </p:nvSpPr>
        <p:spPr/>
        <p:txBody>
          <a:bodyPr/>
          <a:lstStyle>
            <a:lvl1pPr>
              <a:defRPr/>
            </a:lvl1pPr>
          </a:lstStyle>
          <a:p>
            <a:fld id="{DB41A6BF-D419-4B11-9B45-035E897BA5C8}" type="datetime1">
              <a:rPr lang="en-US" altLang="lv-LV"/>
              <a:pPr/>
              <a:t>11/28/2013</a:t>
            </a:fld>
            <a:endParaRPr lang="en-US" altLang="lv-LV"/>
          </a:p>
        </p:txBody>
      </p:sp>
      <p:sp>
        <p:nvSpPr>
          <p:cNvPr id="6" name="Footer Placeholder 4"/>
          <p:cNvSpPr>
            <a:spLocks noGrp="1"/>
          </p:cNvSpPr>
          <p:nvPr>
            <p:ph type="ftr" sz="quarter" idx="11"/>
          </p:nvPr>
        </p:nvSpPr>
        <p:spPr/>
        <p:txBody>
          <a:bodyPr/>
          <a:lstStyle>
            <a:lvl1pPr>
              <a:defRPr/>
            </a:lvl1pPr>
          </a:lstStyle>
          <a:p>
            <a:endParaRPr lang="sl-SI" altLang="lv-LV"/>
          </a:p>
        </p:txBody>
      </p:sp>
      <p:sp>
        <p:nvSpPr>
          <p:cNvPr id="7" name="Slide Number Placeholder 5"/>
          <p:cNvSpPr>
            <a:spLocks noGrp="1"/>
          </p:cNvSpPr>
          <p:nvPr>
            <p:ph type="sldNum" sz="quarter" idx="12"/>
          </p:nvPr>
        </p:nvSpPr>
        <p:spPr/>
        <p:txBody>
          <a:bodyPr/>
          <a:lstStyle>
            <a:lvl1pPr>
              <a:defRPr/>
            </a:lvl1pPr>
          </a:lstStyle>
          <a:p>
            <a:fld id="{D3488FA5-C4B1-4C5E-B485-2001FB30C36D}" type="slidenum">
              <a:rPr lang="en-US" altLang="lv-LV"/>
              <a:pPr/>
              <a:t>‹#›</a:t>
            </a:fld>
            <a:endParaRPr lang="en-US" altLang="lv-LV"/>
          </a:p>
        </p:txBody>
      </p:sp>
    </p:spTree>
    <p:extLst>
      <p:ext uri="{BB962C8B-B14F-4D97-AF65-F5344CB8AC3E}">
        <p14:creationId xmlns:p14="http://schemas.microsoft.com/office/powerpoint/2010/main" val="2738300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sl-SI"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smtClean="0"/>
              <a:t>Click to edit Master text styles</a:t>
            </a:r>
          </a:p>
        </p:txBody>
      </p:sp>
      <p:sp>
        <p:nvSpPr>
          <p:cNvPr id="5" name="Date Placeholder 3"/>
          <p:cNvSpPr>
            <a:spLocks noGrp="1"/>
          </p:cNvSpPr>
          <p:nvPr>
            <p:ph type="dt" sz="half" idx="10"/>
          </p:nvPr>
        </p:nvSpPr>
        <p:spPr/>
        <p:txBody>
          <a:bodyPr/>
          <a:lstStyle>
            <a:lvl1pPr>
              <a:defRPr/>
            </a:lvl1pPr>
          </a:lstStyle>
          <a:p>
            <a:fld id="{8CAF4E9A-4B20-4B9E-9DDB-B3C0C8AC54E2}" type="datetime1">
              <a:rPr lang="en-US" altLang="lv-LV"/>
              <a:pPr/>
              <a:t>11/28/2013</a:t>
            </a:fld>
            <a:endParaRPr lang="en-US" altLang="lv-LV"/>
          </a:p>
        </p:txBody>
      </p:sp>
      <p:sp>
        <p:nvSpPr>
          <p:cNvPr id="6" name="Footer Placeholder 4"/>
          <p:cNvSpPr>
            <a:spLocks noGrp="1"/>
          </p:cNvSpPr>
          <p:nvPr>
            <p:ph type="ftr" sz="quarter" idx="11"/>
          </p:nvPr>
        </p:nvSpPr>
        <p:spPr/>
        <p:txBody>
          <a:bodyPr/>
          <a:lstStyle>
            <a:lvl1pPr>
              <a:defRPr/>
            </a:lvl1pPr>
          </a:lstStyle>
          <a:p>
            <a:endParaRPr lang="sl-SI" altLang="lv-LV"/>
          </a:p>
        </p:txBody>
      </p:sp>
      <p:sp>
        <p:nvSpPr>
          <p:cNvPr id="7" name="Slide Number Placeholder 5"/>
          <p:cNvSpPr>
            <a:spLocks noGrp="1"/>
          </p:cNvSpPr>
          <p:nvPr>
            <p:ph type="sldNum" sz="quarter" idx="12"/>
          </p:nvPr>
        </p:nvSpPr>
        <p:spPr/>
        <p:txBody>
          <a:bodyPr/>
          <a:lstStyle>
            <a:lvl1pPr>
              <a:defRPr/>
            </a:lvl1pPr>
          </a:lstStyle>
          <a:p>
            <a:fld id="{E545B6F3-6AF1-495E-A434-3BE1553F6482}" type="slidenum">
              <a:rPr lang="en-US" altLang="lv-LV"/>
              <a:pPr/>
              <a:t>‹#›</a:t>
            </a:fld>
            <a:endParaRPr lang="en-US" altLang="lv-LV"/>
          </a:p>
        </p:txBody>
      </p:sp>
    </p:spTree>
    <p:extLst>
      <p:ext uri="{BB962C8B-B14F-4D97-AF65-F5344CB8AC3E}">
        <p14:creationId xmlns:p14="http://schemas.microsoft.com/office/powerpoint/2010/main" val="1322839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sl-SI" altLang="lv-LV" smtClean="0"/>
              <a:t>Kliknite, če želite urediti slog naslova matrice</a:t>
            </a:r>
            <a:endParaRPr lang="en-US" altLang="lv-LV"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sl-SI" altLang="lv-LV" smtClean="0"/>
              <a:t>Kliknite, če želite urediti sloge besedila matrice</a:t>
            </a:r>
          </a:p>
          <a:p>
            <a:pPr lvl="1"/>
            <a:r>
              <a:rPr lang="sl-SI" altLang="lv-LV" smtClean="0"/>
              <a:t>Druga raven</a:t>
            </a:r>
          </a:p>
          <a:p>
            <a:pPr lvl="2"/>
            <a:r>
              <a:rPr lang="sl-SI" altLang="lv-LV" smtClean="0"/>
              <a:t>Tretja raven</a:t>
            </a:r>
          </a:p>
          <a:p>
            <a:pPr lvl="3"/>
            <a:r>
              <a:rPr lang="sl-SI" altLang="lv-LV" smtClean="0"/>
              <a:t>Četrta raven</a:t>
            </a:r>
          </a:p>
          <a:p>
            <a:pPr lvl="4"/>
            <a:r>
              <a:rPr lang="sl-SI" altLang="lv-LV" smtClean="0"/>
              <a:t>Peta raven</a:t>
            </a:r>
            <a:endParaRPr lang="en-US" altLang="lv-LV"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fld id="{E15D74F7-B8C8-4E12-AFDF-E75F52D63338}" type="datetime1">
              <a:rPr lang="en-US" altLang="lv-LV"/>
              <a:pPr/>
              <a:t>11/28/2013</a:t>
            </a:fld>
            <a:endParaRPr lang="en-US" altLang="lv-LV"/>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charset="0"/>
              </a:defRPr>
            </a:lvl1pPr>
          </a:lstStyle>
          <a:p>
            <a:endParaRPr lang="sl-SI" altLang="lv-LV"/>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fld id="{3A3B03D2-F6E0-4073-9434-BECAF2C9FAA1}" type="slidenum">
              <a:rPr lang="en-US" altLang="lv-LV"/>
              <a:pPr/>
              <a:t>‹#›</a:t>
            </a:fld>
            <a:endParaRPr lang="en-US" altLang="lv-LV"/>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7.jpe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Layout" Target="../diagrams/layout2.xml"/><Relationship Id="rId7" Type="http://schemas.openxmlformats.org/officeDocument/2006/relationships/image" Target="../media/image13.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descr="GRISI glava_PRAVA.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itle 1"/>
          <p:cNvSpPr>
            <a:spLocks noGrp="1"/>
          </p:cNvSpPr>
          <p:nvPr>
            <p:ph type="ctrTitle"/>
          </p:nvPr>
        </p:nvSpPr>
        <p:spPr>
          <a:xfrm>
            <a:off x="1219200" y="1988840"/>
            <a:ext cx="7215188" cy="2160240"/>
          </a:xfrm>
        </p:spPr>
        <p:txBody>
          <a:bodyPr/>
          <a:lstStyle/>
          <a:p>
            <a:pPr algn="l" eaLnBrk="1" hangingPunct="1"/>
            <a:r>
              <a:rPr lang="lv-LV" altLang="lv-LV" b="1" dirty="0" smtClean="0">
                <a:solidFill>
                  <a:srgbClr val="F79646"/>
                </a:solidFill>
                <a:latin typeface="Corbel" charset="0"/>
              </a:rPr>
              <a:t>Vietas pievilcība un zīmolvedība - izaicinājumi novadu izaugsmei</a:t>
            </a:r>
          </a:p>
        </p:txBody>
      </p:sp>
      <p:sp>
        <p:nvSpPr>
          <p:cNvPr id="13316" name="Subtitle 2"/>
          <p:cNvSpPr>
            <a:spLocks noGrp="1"/>
          </p:cNvSpPr>
          <p:nvPr>
            <p:ph type="subTitle" idx="1"/>
          </p:nvPr>
        </p:nvSpPr>
        <p:spPr>
          <a:xfrm>
            <a:off x="1115616" y="4449097"/>
            <a:ext cx="7215188" cy="838200"/>
          </a:xfrm>
        </p:spPr>
        <p:txBody>
          <a:bodyPr/>
          <a:lstStyle/>
          <a:p>
            <a:pPr algn="l" eaLnBrk="1" hangingPunct="1"/>
            <a:r>
              <a:rPr lang="lv-LV" altLang="lv-LV" sz="1700" dirty="0" smtClean="0">
                <a:solidFill>
                  <a:srgbClr val="898989"/>
                </a:solidFill>
              </a:rPr>
              <a:t>28.11.2013.</a:t>
            </a:r>
            <a:r>
              <a:rPr lang="en-US" altLang="lv-LV" sz="1700" dirty="0" smtClean="0">
                <a:solidFill>
                  <a:srgbClr val="898989"/>
                </a:solidFill>
              </a:rPr>
              <a:t> </a:t>
            </a:r>
          </a:p>
          <a:p>
            <a:pPr algn="l" eaLnBrk="1" hangingPunct="1"/>
            <a:r>
              <a:rPr lang="lv-LV" altLang="lv-LV" sz="1700" dirty="0" err="1" smtClean="0">
                <a:solidFill>
                  <a:srgbClr val="898989"/>
                </a:solidFill>
              </a:rPr>
              <a:t>Dr.geogr</a:t>
            </a:r>
            <a:r>
              <a:rPr lang="lv-LV" altLang="lv-LV" sz="1700" dirty="0" smtClean="0">
                <a:solidFill>
                  <a:srgbClr val="898989"/>
                </a:solidFill>
              </a:rPr>
              <a:t>. Andris Klepers, Vidzemes Augstskola</a:t>
            </a:r>
            <a:endParaRPr lang="en-US" altLang="lv-LV" sz="1700" dirty="0" smtClean="0">
              <a:solidFill>
                <a:srgbClr val="898989"/>
              </a:solidFill>
            </a:endParaRPr>
          </a:p>
        </p:txBody>
      </p:sp>
      <p:pic>
        <p:nvPicPr>
          <p:cNvPr id="13317" name="Picture 13" descr="GRISI noga_PRAVA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5530850"/>
            <a:ext cx="9144000"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dirty="0" smtClean="0"/>
              <a:t>Attīstība un komunikācija</a:t>
            </a:r>
            <a:endParaRPr lang="lv-LV" dirty="0"/>
          </a:p>
        </p:txBody>
      </p:sp>
      <p:sp>
        <p:nvSpPr>
          <p:cNvPr id="3" name="Satura vietturis 2"/>
          <p:cNvSpPr>
            <a:spLocks noGrp="1"/>
          </p:cNvSpPr>
          <p:nvPr>
            <p:ph idx="1"/>
          </p:nvPr>
        </p:nvSpPr>
        <p:spPr>
          <a:xfrm>
            <a:off x="457200" y="1395515"/>
            <a:ext cx="8229600" cy="1601437"/>
          </a:xfrm>
        </p:spPr>
        <p:txBody>
          <a:bodyPr/>
          <a:lstStyle/>
          <a:p>
            <a:pPr marL="0" indent="0">
              <a:buNone/>
            </a:pPr>
            <a:r>
              <a:rPr lang="lv-LV" dirty="0" smtClean="0"/>
              <a:t>Vietas mārketingā ir 2 galvenie virzieni: vietas attīstība (pakalpojumi un infrastruktūra) un vietas komunikācija.</a:t>
            </a:r>
          </a:p>
        </p:txBody>
      </p:sp>
      <p:pic>
        <p:nvPicPr>
          <p:cNvPr id="3074" name="Picture 2" descr="http://www2.gulbene.lv/tourism/images/pasakumi/g_IMG_778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7277" y="3276094"/>
            <a:ext cx="4297779" cy="2862322"/>
          </a:xfrm>
          <a:prstGeom prst="rect">
            <a:avLst/>
          </a:prstGeom>
          <a:noFill/>
          <a:extLst>
            <a:ext uri="{909E8E84-426E-40DD-AFC4-6F175D3DCCD1}">
              <a14:hiddenFill xmlns:a14="http://schemas.microsoft.com/office/drawing/2010/main">
                <a:solidFill>
                  <a:srgbClr val="FFFFFF"/>
                </a:solidFill>
              </a14:hiddenFill>
            </a:ext>
          </a:extLst>
        </p:spPr>
      </p:pic>
      <p:sp>
        <p:nvSpPr>
          <p:cNvPr id="4" name="Taisnstūris 3"/>
          <p:cNvSpPr/>
          <p:nvPr/>
        </p:nvSpPr>
        <p:spPr>
          <a:xfrm>
            <a:off x="392493" y="3276093"/>
            <a:ext cx="4572000" cy="2862322"/>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marL="0" indent="0">
              <a:buNone/>
            </a:pPr>
            <a:r>
              <a:rPr lang="lv-LV" dirty="0"/>
              <a:t>Aktīvs darbs abos virzienos (50:50), tomēr vienas pilsētas ielas nobruģēšana diez vai spēs mainīt attieksmi pret šo vietu, - tikpat būtiska ir mērķtiecīga vietas komunikācija, kas, salīdzinot ar produkta attīstību, var nest ātrākus rezultātus par lētāku naudu. Tai jābūt ekonomiski pamatotai - ar aprēķinu, kā, </a:t>
            </a:r>
            <a:r>
              <a:rPr lang="lv-LV" dirty="0">
                <a:solidFill>
                  <a:srgbClr val="C00000"/>
                </a:solidFill>
              </a:rPr>
              <a:t>iztērējot vienu latu komunikācijai, var saņemt atpakaļ vairāk </a:t>
            </a:r>
            <a:r>
              <a:rPr lang="lv-LV" dirty="0"/>
              <a:t>par iztērēto.</a:t>
            </a:r>
          </a:p>
        </p:txBody>
      </p:sp>
    </p:spTree>
    <p:extLst>
      <p:ext uri="{BB962C8B-B14F-4D97-AF65-F5344CB8AC3E}">
        <p14:creationId xmlns:p14="http://schemas.microsoft.com/office/powerpoint/2010/main" val="24031414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atura vietturis 2"/>
          <p:cNvSpPr>
            <a:spLocks noGrp="1"/>
          </p:cNvSpPr>
          <p:nvPr>
            <p:ph idx="1"/>
          </p:nvPr>
        </p:nvSpPr>
        <p:spPr>
          <a:xfrm>
            <a:off x="431151" y="877011"/>
            <a:ext cx="8229600" cy="4824536"/>
          </a:xfrm>
        </p:spPr>
        <p:style>
          <a:lnRef idx="1">
            <a:schemeClr val="accent4"/>
          </a:lnRef>
          <a:fillRef idx="2">
            <a:schemeClr val="accent4"/>
          </a:fillRef>
          <a:effectRef idx="1">
            <a:schemeClr val="accent4"/>
          </a:effectRef>
          <a:fontRef idx="minor">
            <a:schemeClr val="dk1"/>
          </a:fontRef>
        </p:style>
        <p:txBody>
          <a:bodyPr/>
          <a:lstStyle/>
          <a:p>
            <a:pPr marL="0" indent="0">
              <a:buNone/>
            </a:pPr>
            <a:r>
              <a:rPr lang="lv-LV" sz="2800" dirty="0" smtClean="0"/>
              <a:t>«</a:t>
            </a:r>
            <a:r>
              <a:rPr lang="lv-LV" sz="2800" dirty="0" smtClean="0">
                <a:solidFill>
                  <a:srgbClr val="C00000"/>
                </a:solidFill>
              </a:rPr>
              <a:t>Gulbene </a:t>
            </a:r>
            <a:r>
              <a:rPr lang="lv-LV" sz="2800" dirty="0">
                <a:solidFill>
                  <a:srgbClr val="C00000"/>
                </a:solidFill>
              </a:rPr>
              <a:t>ir pilsēta, kas vienmēr iet kopsolī ar laiku. </a:t>
            </a:r>
            <a:r>
              <a:rPr lang="lv-LV" sz="2800" dirty="0"/>
              <a:t>Par to liecina savulaik izbūvētā dzelzceļa līnija, pērnā gadsimta modernākā un skaistākā dzelzceļa stacija. </a:t>
            </a:r>
            <a:r>
              <a:rPr lang="lv-LV" sz="2800" dirty="0">
                <a:solidFill>
                  <a:srgbClr val="C00000"/>
                </a:solidFill>
              </a:rPr>
              <a:t>Pilsēta nemitīgi iet uz priekšu, saglabājot kultūrvēsturisko mantojumu.</a:t>
            </a:r>
            <a:r>
              <a:rPr lang="lv-LV" sz="2800" dirty="0"/>
              <a:t> Gulbenes novads ir ļoti labs kompānijas </a:t>
            </a:r>
            <a:r>
              <a:rPr lang="lv-LV" sz="2800" dirty="0" err="1"/>
              <a:t>Lattelecom</a:t>
            </a:r>
            <a:r>
              <a:rPr lang="lv-LV" sz="2800" dirty="0"/>
              <a:t> sadarbības partneris. Man ir īpašs prieks šodien būt te un pasniegt šo dāvanu teju 6000 </a:t>
            </a:r>
            <a:r>
              <a:rPr lang="lv-LV" sz="2800" dirty="0" err="1"/>
              <a:t>Lattelecom</a:t>
            </a:r>
            <a:r>
              <a:rPr lang="lv-LV" sz="2800" dirty="0"/>
              <a:t> klientu, kuri ir Gulbenes novadā</a:t>
            </a:r>
            <a:r>
              <a:rPr lang="lv-LV" sz="2800" dirty="0" smtClean="0"/>
              <a:t>,» </a:t>
            </a:r>
            <a:r>
              <a:rPr lang="lv-LV" sz="2800" dirty="0"/>
              <a:t>soliņa atklāšanās mirklī teica Solvita </a:t>
            </a:r>
            <a:r>
              <a:rPr lang="lv-LV" sz="2800" dirty="0" err="1" smtClean="0"/>
              <a:t>Ūdre</a:t>
            </a:r>
            <a:r>
              <a:rPr lang="lv-LV" sz="2800" dirty="0"/>
              <a:t>, </a:t>
            </a:r>
            <a:r>
              <a:rPr lang="lv-LV" sz="2800" i="1" dirty="0" err="1" smtClean="0"/>
              <a:t>Lattelecom</a:t>
            </a:r>
            <a:r>
              <a:rPr lang="lv-LV" sz="2800" dirty="0" smtClean="0"/>
              <a:t> </a:t>
            </a:r>
            <a:r>
              <a:rPr lang="lv-LV" sz="2800" dirty="0"/>
              <a:t>Biznesa klientu daļas Valsts nozares piedāvājumu vadītāja.</a:t>
            </a:r>
          </a:p>
        </p:txBody>
      </p:sp>
    </p:spTree>
    <p:extLst>
      <p:ext uri="{BB962C8B-B14F-4D97-AF65-F5344CB8AC3E}">
        <p14:creationId xmlns:p14="http://schemas.microsoft.com/office/powerpoint/2010/main" val="688496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atura vietturis 2"/>
          <p:cNvSpPr>
            <a:spLocks noGrp="1"/>
          </p:cNvSpPr>
          <p:nvPr>
            <p:ph idx="1"/>
          </p:nvPr>
        </p:nvSpPr>
        <p:spPr>
          <a:xfrm>
            <a:off x="438944" y="980728"/>
            <a:ext cx="8229600" cy="4525963"/>
          </a:xfrm>
        </p:spPr>
        <p:style>
          <a:lnRef idx="1">
            <a:schemeClr val="accent4"/>
          </a:lnRef>
          <a:fillRef idx="2">
            <a:schemeClr val="accent4"/>
          </a:fillRef>
          <a:effectRef idx="1">
            <a:schemeClr val="accent4"/>
          </a:effectRef>
          <a:fontRef idx="minor">
            <a:schemeClr val="dk1"/>
          </a:fontRef>
        </p:style>
        <p:txBody>
          <a:bodyPr/>
          <a:lstStyle/>
          <a:p>
            <a:pPr marL="0" indent="0">
              <a:buNone/>
            </a:pPr>
            <a:r>
              <a:rPr lang="lv-LV" dirty="0" smtClean="0"/>
              <a:t>«Bez vietas jūsu stāsts ir </a:t>
            </a:r>
            <a:r>
              <a:rPr lang="lv-LV" i="1" dirty="0" err="1" smtClean="0"/>
              <a:t>nonsenss</a:t>
            </a:r>
            <a:r>
              <a:rPr lang="lv-LV" dirty="0" smtClean="0"/>
              <a:t>, bet bez komunikācijas nebūs nekādu attiecību, nekāda biznesa, nekā. Slikti ir arī tad, ja komunikācijas ir par daudz, jo pirmkārt jums vajadzīgs stāsts, jūsu ideālais tēls, profils. Jārada savs stāsts un katram jāiemāca šo stāstu stāstīt. Ne vienmēr tam nepieciešams daudz naudas, bet labs konsultants gan ir vajadzīgs.»</a:t>
            </a:r>
          </a:p>
          <a:p>
            <a:pPr marL="0" indent="0" algn="r">
              <a:buNone/>
            </a:pPr>
            <a:r>
              <a:rPr lang="lv-LV" sz="2000" i="1" dirty="0" err="1" smtClean="0"/>
              <a:t>Lowe</a:t>
            </a:r>
            <a:r>
              <a:rPr lang="lv-LV" sz="2000" i="1" dirty="0" smtClean="0"/>
              <a:t> </a:t>
            </a:r>
            <a:r>
              <a:rPr lang="lv-LV" sz="2000" i="1" dirty="0" err="1" smtClean="0"/>
              <a:t>Age</a:t>
            </a:r>
            <a:r>
              <a:rPr lang="lv-LV" sz="2000" i="1" dirty="0" smtClean="0"/>
              <a:t> </a:t>
            </a:r>
            <a:r>
              <a:rPr lang="lv-LV" sz="2000" dirty="0" smtClean="0"/>
              <a:t>projektu direktors Kārlis </a:t>
            </a:r>
            <a:r>
              <a:rPr lang="lv-LV" sz="2000" dirty="0" err="1" smtClean="0"/>
              <a:t>Apkalns</a:t>
            </a:r>
            <a:r>
              <a:rPr lang="lv-LV" sz="2000" dirty="0" smtClean="0"/>
              <a:t>, DB</a:t>
            </a:r>
            <a:endParaRPr lang="lv-LV" sz="2000" dirty="0"/>
          </a:p>
        </p:txBody>
      </p:sp>
    </p:spTree>
    <p:extLst>
      <p:ext uri="{BB962C8B-B14F-4D97-AF65-F5344CB8AC3E}">
        <p14:creationId xmlns:p14="http://schemas.microsoft.com/office/powerpoint/2010/main" val="39472522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dirty="0" smtClean="0"/>
              <a:t>Vietas lepnums, vērtības?</a:t>
            </a:r>
            <a:endParaRPr lang="lv-LV" dirty="0"/>
          </a:p>
        </p:txBody>
      </p:sp>
      <p:sp>
        <p:nvSpPr>
          <p:cNvPr id="3" name="Satura vietturis 2"/>
          <p:cNvSpPr>
            <a:spLocks noGrp="1"/>
          </p:cNvSpPr>
          <p:nvPr>
            <p:ph idx="1"/>
          </p:nvPr>
        </p:nvSpPr>
        <p:spPr/>
        <p:txBody>
          <a:bodyPr/>
          <a:lstStyle/>
          <a:p>
            <a:r>
              <a:rPr lang="lv-LV" dirty="0" smtClean="0"/>
              <a:t>Kas ir vietējās vērtības, par ko mēs kā vietējie lepojamies?</a:t>
            </a:r>
          </a:p>
          <a:p>
            <a:r>
              <a:rPr lang="lv-LV" dirty="0" smtClean="0"/>
              <a:t>Personisko kontaktu nozīme - svarīgi, kā paši iedzīvotāji pasniedz savas vietas tēlu uz ārpusi. </a:t>
            </a:r>
            <a:r>
              <a:rPr lang="lv-LV" sz="2400" i="1" dirty="0" smtClean="0"/>
              <a:t>«Ja mēs, komunicējot ar citu vietu pārstāvjiem tikai stāstīsim, ka pie mums ir viszemākās algas, lietaina vasara, slikta valdība </a:t>
            </a:r>
            <a:r>
              <a:rPr lang="lv-LV" sz="2400" i="1" dirty="0" err="1" smtClean="0"/>
              <a:t>utt</a:t>
            </a:r>
            <a:r>
              <a:rPr lang="lv-LV" sz="2400" i="1" dirty="0" smtClean="0"/>
              <a:t>., tad grūti gaidīt pārmaiņas.»</a:t>
            </a:r>
          </a:p>
          <a:p>
            <a:r>
              <a:rPr lang="lv-LV" dirty="0" smtClean="0"/>
              <a:t> Kas būtu pozitīvs vēstījumus, kas būtu vērsts uz pašu iedzīvotājiem?</a:t>
            </a:r>
            <a:endParaRPr lang="lv-LV" dirty="0"/>
          </a:p>
        </p:txBody>
      </p:sp>
    </p:spTree>
    <p:extLst>
      <p:ext uri="{BB962C8B-B14F-4D97-AF65-F5344CB8AC3E}">
        <p14:creationId xmlns:p14="http://schemas.microsoft.com/office/powerpoint/2010/main" val="39101443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endParaRPr lang="lv-LV"/>
          </a:p>
        </p:txBody>
      </p:sp>
      <p:sp>
        <p:nvSpPr>
          <p:cNvPr id="3" name="Satura vietturis 2"/>
          <p:cNvSpPr>
            <a:spLocks noGrp="1"/>
          </p:cNvSpPr>
          <p:nvPr>
            <p:ph idx="1"/>
          </p:nvPr>
        </p:nvSpPr>
        <p:spPr/>
        <p:txBody>
          <a:bodyPr/>
          <a:lstStyle/>
          <a:p>
            <a:endParaRPr lang="lv-LV"/>
          </a:p>
        </p:txBody>
      </p:sp>
      <p:pic>
        <p:nvPicPr>
          <p:cNvPr id="5124"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20626" t="11793" r="19716" b="6352"/>
          <a:stretch/>
        </p:blipFill>
        <p:spPr bwMode="auto">
          <a:xfrm>
            <a:off x="179512" y="148149"/>
            <a:ext cx="8521239" cy="66023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6467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endParaRPr lang="lv-LV"/>
          </a:p>
        </p:txBody>
      </p:sp>
      <p:sp>
        <p:nvSpPr>
          <p:cNvPr id="3" name="Satura vietturis 2"/>
          <p:cNvSpPr>
            <a:spLocks noGrp="1"/>
          </p:cNvSpPr>
          <p:nvPr>
            <p:ph idx="1"/>
          </p:nvPr>
        </p:nvSpPr>
        <p:spPr/>
        <p:txBody>
          <a:bodyPr/>
          <a:lstStyle/>
          <a:p>
            <a:endParaRPr lang="lv-LV"/>
          </a:p>
        </p:txBody>
      </p:sp>
      <p:pic>
        <p:nvPicPr>
          <p:cNvPr id="4505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3176" t="27917" r="24679" b="33828"/>
          <a:stretch/>
        </p:blipFill>
        <p:spPr bwMode="auto">
          <a:xfrm>
            <a:off x="0" y="112758"/>
            <a:ext cx="8907176"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5629" t="30454" r="2470" b="6249"/>
          <a:stretch/>
        </p:blipFill>
        <p:spPr bwMode="auto">
          <a:xfrm>
            <a:off x="6070184" y="1916832"/>
            <a:ext cx="2836992" cy="4630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505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4706" t="15208" r="21529" b="15417"/>
          <a:stretch/>
        </p:blipFill>
        <p:spPr bwMode="auto">
          <a:xfrm>
            <a:off x="107504" y="3209101"/>
            <a:ext cx="5544616" cy="3406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descr="http://i1.ytimg.com/vi/Ozr2RkrA470/maxresdefaul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2577" y="1587665"/>
            <a:ext cx="2952328" cy="1619283"/>
          </a:xfrm>
          <a:prstGeom prst="rect">
            <a:avLst/>
          </a:prstGeom>
          <a:noFill/>
          <a:extLst>
            <a:ext uri="{909E8E84-426E-40DD-AFC4-6F175D3DCCD1}">
              <a14:hiddenFill xmlns:a14="http://schemas.microsoft.com/office/drawing/2010/main">
                <a:solidFill>
                  <a:srgbClr val="FFFFFF"/>
                </a:solidFill>
              </a14:hiddenFill>
            </a:ext>
          </a:extLst>
        </p:spPr>
      </p:pic>
      <p:sp>
        <p:nvSpPr>
          <p:cNvPr id="8" name="Virsraksts 1"/>
          <p:cNvSpPr txBox="1">
            <a:spLocks/>
          </p:cNvSpPr>
          <p:nvPr/>
        </p:nvSpPr>
        <p:spPr bwMode="auto">
          <a:xfrm>
            <a:off x="1403648" y="28832"/>
            <a:ext cx="7503528" cy="447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a:lstStyle>
          <a:p>
            <a:r>
              <a:rPr lang="lv-LV" sz="3200" smtClean="0"/>
              <a:t>Vietas identitātes produkti, to nozīme</a:t>
            </a:r>
            <a:endParaRPr lang="lv-LV" sz="3200" dirty="0"/>
          </a:p>
        </p:txBody>
      </p:sp>
      <p:pic>
        <p:nvPicPr>
          <p:cNvPr id="614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7764" t="19380" r="39647" b="42148"/>
          <a:stretch/>
        </p:blipFill>
        <p:spPr bwMode="auto">
          <a:xfrm>
            <a:off x="4860031" y="4077072"/>
            <a:ext cx="3472695" cy="2315148"/>
          </a:xfrm>
          <a:prstGeom prst="rect">
            <a:avLst/>
          </a:prstGeom>
          <a:noFill/>
          <a:ln w="12700">
            <a:solidFill>
              <a:srgbClr val="92D05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8642884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idx="4294967295"/>
          </p:nvPr>
        </p:nvSpPr>
        <p:spPr/>
        <p:txBody>
          <a:bodyPr/>
          <a:lstStyle/>
          <a:p>
            <a:r>
              <a:rPr lang="lv-LV" altLang="lv-LV" sz="3600" dirty="0" smtClean="0"/>
              <a:t>Mazpilsētas / novadi –  vietu mārketings</a:t>
            </a:r>
            <a:endParaRPr lang="en-US" altLang="lv-LV" sz="3600" dirty="0" smtClean="0"/>
          </a:p>
        </p:txBody>
      </p:sp>
      <p:sp>
        <p:nvSpPr>
          <p:cNvPr id="49155" name="Rectangle 3"/>
          <p:cNvSpPr>
            <a:spLocks noGrp="1"/>
          </p:cNvSpPr>
          <p:nvPr>
            <p:ph type="body" idx="4294967295"/>
          </p:nvPr>
        </p:nvSpPr>
        <p:spPr>
          <a:xfrm>
            <a:off x="5508625" y="3716338"/>
            <a:ext cx="3276600" cy="1250950"/>
          </a:xfrm>
        </p:spPr>
        <p:txBody>
          <a:bodyPr/>
          <a:lstStyle/>
          <a:p>
            <a:pPr algn="r">
              <a:lnSpc>
                <a:spcPct val="80000"/>
              </a:lnSpc>
              <a:buFont typeface="Arial" pitchFamily="34" charset="0"/>
              <a:buNone/>
            </a:pPr>
            <a:r>
              <a:rPr lang="lv-LV" altLang="lv-LV" sz="2000" smtClean="0">
                <a:solidFill>
                  <a:srgbClr val="FF6600"/>
                </a:solidFill>
              </a:rPr>
              <a:t>Darbavietas </a:t>
            </a:r>
            <a:r>
              <a:rPr lang="lv-LV" altLang="lv-LV" sz="2000" smtClean="0"/>
              <a:t>kā pamats vietas izaugsmei </a:t>
            </a:r>
            <a:r>
              <a:rPr lang="lv-LV" altLang="lv-LV" sz="1600" smtClean="0"/>
              <a:t>(tajā skaitā kaimiņu pilsētā). </a:t>
            </a:r>
            <a:endParaRPr lang="en-US" altLang="lv-LV" sz="2000" smtClean="0"/>
          </a:p>
        </p:txBody>
      </p:sp>
      <p:sp>
        <p:nvSpPr>
          <p:cNvPr id="49156" name="Line 4"/>
          <p:cNvSpPr>
            <a:spLocks noChangeShapeType="1"/>
          </p:cNvSpPr>
          <p:nvPr/>
        </p:nvSpPr>
        <p:spPr bwMode="auto">
          <a:xfrm flipH="1">
            <a:off x="1185758" y="1417638"/>
            <a:ext cx="6842625" cy="5034930"/>
          </a:xfrm>
          <a:prstGeom prst="line">
            <a:avLst/>
          </a:prstGeom>
          <a:noFill/>
          <a:ln w="57150">
            <a:solidFill>
              <a:srgbClr val="006666"/>
            </a:solidFill>
            <a:round/>
            <a:headEnd type="stealth" w="med" len="med"/>
            <a:tailEnd/>
          </a:ln>
          <a:extLst>
            <a:ext uri="{909E8E84-426E-40DD-AFC4-6F175D3DCCD1}">
              <a14:hiddenFill xmlns:a14="http://schemas.microsoft.com/office/drawing/2010/main">
                <a:noFill/>
              </a14:hiddenFill>
            </a:ext>
          </a:extLst>
        </p:spPr>
        <p:txBody>
          <a:bodyPr/>
          <a:lstStyle/>
          <a:p>
            <a:endParaRPr lang="lv-LV"/>
          </a:p>
        </p:txBody>
      </p:sp>
      <p:sp>
        <p:nvSpPr>
          <p:cNvPr id="49157" name="Text Box 5"/>
          <p:cNvSpPr txBox="1">
            <a:spLocks noChangeArrowheads="1"/>
          </p:cNvSpPr>
          <p:nvPr/>
        </p:nvSpPr>
        <p:spPr bwMode="auto">
          <a:xfrm>
            <a:off x="332500" y="3970490"/>
            <a:ext cx="31686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lv-LV" sz="2000" b="1" dirty="0">
                <a:solidFill>
                  <a:srgbClr val="FF6600"/>
                </a:solidFill>
                <a:latin typeface="+mn-lt"/>
              </a:rPr>
              <a:t>*</a:t>
            </a:r>
            <a:r>
              <a:rPr lang="lv-LV" altLang="lv-LV" sz="2000" dirty="0">
                <a:latin typeface="+mn-lt"/>
              </a:rPr>
              <a:t>  mērķtiecīga pilsētas </a:t>
            </a:r>
            <a:r>
              <a:rPr lang="lv-LV" altLang="lv-LV" sz="2000" dirty="0" smtClean="0">
                <a:latin typeface="+mn-lt"/>
              </a:rPr>
              <a:t>zīmolvedības </a:t>
            </a:r>
            <a:r>
              <a:rPr lang="lv-LV" altLang="lv-LV" sz="2000" dirty="0">
                <a:latin typeface="+mn-lt"/>
              </a:rPr>
              <a:t>stratēģija</a:t>
            </a:r>
            <a:endParaRPr lang="en-US" altLang="lv-LV" sz="2000" dirty="0">
              <a:latin typeface="+mn-lt"/>
            </a:endParaRPr>
          </a:p>
        </p:txBody>
      </p:sp>
      <p:sp>
        <p:nvSpPr>
          <p:cNvPr id="49159" name="Text Box 7"/>
          <p:cNvSpPr txBox="1">
            <a:spLocks noChangeArrowheads="1"/>
          </p:cNvSpPr>
          <p:nvPr/>
        </p:nvSpPr>
        <p:spPr bwMode="auto">
          <a:xfrm>
            <a:off x="250824" y="1339850"/>
            <a:ext cx="655342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lv-LV" sz="2000" b="1" dirty="0">
                <a:solidFill>
                  <a:srgbClr val="FF6600"/>
                </a:solidFill>
                <a:latin typeface="+mn-lt"/>
              </a:rPr>
              <a:t>*</a:t>
            </a:r>
            <a:r>
              <a:rPr lang="lv-LV" altLang="lv-LV" sz="2000" b="1" dirty="0">
                <a:solidFill>
                  <a:srgbClr val="FF6600"/>
                </a:solidFill>
                <a:latin typeface="+mn-lt"/>
              </a:rPr>
              <a:t> </a:t>
            </a:r>
            <a:r>
              <a:rPr lang="lv-LV" altLang="lv-LV" sz="2000" dirty="0">
                <a:latin typeface="+mn-lt"/>
              </a:rPr>
              <a:t> pakalpojumu sektora attīstīšana, kas balstīts uz apmeklētāju piesaisti, augstāku vietējo patēriņu;</a:t>
            </a:r>
            <a:endParaRPr lang="en-US" altLang="lv-LV" sz="2000" dirty="0">
              <a:latin typeface="+mn-lt"/>
            </a:endParaRPr>
          </a:p>
        </p:txBody>
      </p:sp>
      <p:sp>
        <p:nvSpPr>
          <p:cNvPr id="49160" name="Text Box 8"/>
          <p:cNvSpPr txBox="1">
            <a:spLocks noChangeArrowheads="1"/>
          </p:cNvSpPr>
          <p:nvPr/>
        </p:nvSpPr>
        <p:spPr bwMode="auto">
          <a:xfrm>
            <a:off x="250825" y="2205038"/>
            <a:ext cx="547330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lv-LV" sz="2000" b="1" dirty="0">
                <a:solidFill>
                  <a:srgbClr val="FF6600"/>
                </a:solidFill>
                <a:latin typeface="+mn-lt"/>
              </a:rPr>
              <a:t>*</a:t>
            </a:r>
            <a:r>
              <a:rPr lang="lv-LV" altLang="lv-LV" sz="2000" b="1" dirty="0">
                <a:solidFill>
                  <a:srgbClr val="FF6600"/>
                </a:solidFill>
                <a:latin typeface="+mn-lt"/>
              </a:rPr>
              <a:t> </a:t>
            </a:r>
            <a:r>
              <a:rPr lang="lv-LV" altLang="lv-LV" sz="2000" dirty="0">
                <a:latin typeface="+mn-lt"/>
              </a:rPr>
              <a:t> vizuālās pievilcības pastiprināšana – pilsētvides elementi un infrastruktūra;</a:t>
            </a:r>
          </a:p>
        </p:txBody>
      </p:sp>
      <p:sp>
        <p:nvSpPr>
          <p:cNvPr id="49161" name="Text Box 9"/>
          <p:cNvSpPr txBox="1">
            <a:spLocks noChangeArrowheads="1"/>
          </p:cNvSpPr>
          <p:nvPr/>
        </p:nvSpPr>
        <p:spPr bwMode="auto">
          <a:xfrm>
            <a:off x="3203575" y="5013325"/>
            <a:ext cx="5688013"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hangingPunct="1">
              <a:spcBef>
                <a:spcPct val="20000"/>
              </a:spcBef>
            </a:pPr>
            <a:r>
              <a:rPr lang="lv-LV" altLang="lv-LV">
                <a:solidFill>
                  <a:srgbClr val="006666"/>
                </a:solidFill>
                <a:latin typeface="+mn-lt"/>
              </a:rPr>
              <a:t>Taču darbavieta nenodrošina visu  (piemēram, Rīgas situācijā dzīves vide ir mazāk pievilcīga, izteikta tendence dzīvot ārpus lielpilsētas).</a:t>
            </a:r>
            <a:endParaRPr lang="en-US" altLang="lv-LV">
              <a:solidFill>
                <a:srgbClr val="006666"/>
              </a:solidFill>
              <a:latin typeface="+mn-lt"/>
            </a:endParaRPr>
          </a:p>
        </p:txBody>
      </p:sp>
      <p:sp>
        <p:nvSpPr>
          <p:cNvPr id="49162" name="Text Box 10"/>
          <p:cNvSpPr txBox="1">
            <a:spLocks noChangeArrowheads="1"/>
          </p:cNvSpPr>
          <p:nvPr/>
        </p:nvSpPr>
        <p:spPr bwMode="auto">
          <a:xfrm>
            <a:off x="267724" y="4815681"/>
            <a:ext cx="1800225"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lv-LV" sz="2000" b="1" dirty="0">
                <a:solidFill>
                  <a:srgbClr val="FF6600"/>
                </a:solidFill>
                <a:latin typeface="+mn-lt"/>
              </a:rPr>
              <a:t>*</a:t>
            </a:r>
            <a:r>
              <a:rPr lang="lv-LV" altLang="lv-LV" sz="2000" dirty="0">
                <a:latin typeface="+mn-lt"/>
              </a:rPr>
              <a:t>  atvērtība kompetentiem jauniem cilvēkiem</a:t>
            </a:r>
            <a:endParaRPr lang="en-US" altLang="lv-LV" sz="2000" dirty="0">
              <a:latin typeface="+mn-lt"/>
            </a:endParaRPr>
          </a:p>
        </p:txBody>
      </p:sp>
      <p:sp>
        <p:nvSpPr>
          <p:cNvPr id="49163" name="Text Box 11"/>
          <p:cNvSpPr txBox="1">
            <a:spLocks noChangeArrowheads="1"/>
          </p:cNvSpPr>
          <p:nvPr/>
        </p:nvSpPr>
        <p:spPr bwMode="auto">
          <a:xfrm>
            <a:off x="274223" y="3050968"/>
            <a:ext cx="44656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lv-LV" sz="2000" b="1" dirty="0">
                <a:solidFill>
                  <a:srgbClr val="FF6600"/>
                </a:solidFill>
                <a:latin typeface="+mn-lt"/>
              </a:rPr>
              <a:t>*</a:t>
            </a:r>
            <a:r>
              <a:rPr lang="lv-LV" altLang="lv-LV" sz="2000" b="1" dirty="0">
                <a:solidFill>
                  <a:srgbClr val="FF6600"/>
                </a:solidFill>
                <a:latin typeface="+mn-lt"/>
              </a:rPr>
              <a:t> </a:t>
            </a:r>
            <a:r>
              <a:rPr lang="lv-LV" altLang="lv-LV" sz="2000" dirty="0">
                <a:latin typeface="+mn-lt"/>
              </a:rPr>
              <a:t> neformālu sanākšanas vietu un pasākumu veicināšana</a:t>
            </a:r>
          </a:p>
        </p:txBody>
      </p:sp>
      <p:pic>
        <p:nvPicPr>
          <p:cNvPr id="1026" name="Picture 2" descr="http://valka.lv/wp-content/uploads/2013/04/Valka-istais.jpg"/>
          <p:cNvPicPr>
            <a:picLocks noChangeAspect="1" noChangeArrowheads="1"/>
          </p:cNvPicPr>
          <p:nvPr/>
        </p:nvPicPr>
        <p:blipFill rotWithShape="1">
          <a:blip r:embed="rId2">
            <a:extLst>
              <a:ext uri="{28A0092B-C50C-407E-A947-70E740481C1C}">
                <a14:useLocalDpi xmlns:a14="http://schemas.microsoft.com/office/drawing/2010/main" val="0"/>
              </a:ext>
            </a:extLst>
          </a:blip>
          <a:srcRect l="10022" t="3863" r="9039" b="4672"/>
          <a:stretch/>
        </p:blipFill>
        <p:spPr bwMode="auto">
          <a:xfrm>
            <a:off x="7426289" y="1906276"/>
            <a:ext cx="1474905" cy="1666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72138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p:cNvSpPr>
          <p:nvPr>
            <p:ph type="title" idx="4294967295"/>
          </p:nvPr>
        </p:nvSpPr>
        <p:spPr/>
        <p:txBody>
          <a:bodyPr/>
          <a:lstStyle/>
          <a:p>
            <a:r>
              <a:rPr lang="lv-LV" altLang="lv-LV" smtClean="0"/>
              <a:t>Vietas identitāte un lauki</a:t>
            </a:r>
            <a:endParaRPr lang="en-US" altLang="lv-LV" smtClean="0"/>
          </a:p>
        </p:txBody>
      </p:sp>
      <p:sp>
        <p:nvSpPr>
          <p:cNvPr id="50179" name="Rectangle 3"/>
          <p:cNvSpPr>
            <a:spLocks noGrp="1"/>
          </p:cNvSpPr>
          <p:nvPr>
            <p:ph type="body" idx="4294967295"/>
          </p:nvPr>
        </p:nvSpPr>
        <p:spPr>
          <a:xfrm>
            <a:off x="457200" y="1395515"/>
            <a:ext cx="8229600" cy="4525963"/>
          </a:xfrm>
        </p:spPr>
        <p:txBody>
          <a:bodyPr/>
          <a:lstStyle/>
          <a:p>
            <a:pPr>
              <a:lnSpc>
                <a:spcPct val="90000"/>
              </a:lnSpc>
            </a:pPr>
            <a:r>
              <a:rPr lang="lv-LV" altLang="lv-LV" sz="2400" dirty="0" smtClean="0">
                <a:solidFill>
                  <a:srgbClr val="FF6600"/>
                </a:solidFill>
              </a:rPr>
              <a:t>Emocionālā vietas identitāte</a:t>
            </a:r>
            <a:r>
              <a:rPr lang="lv-LV" altLang="lv-LV" sz="2400" dirty="0" smtClean="0"/>
              <a:t> ir ļoti spēcīga, jo pati vieta kļūst par daļu no dzīves, piešķirot  telpai</a:t>
            </a:r>
            <a:r>
              <a:rPr lang="en-US" altLang="lv-LV" sz="2400" dirty="0" smtClean="0"/>
              <a:t> </a:t>
            </a:r>
            <a:r>
              <a:rPr lang="lv-LV" altLang="lv-LV" sz="2400" dirty="0" smtClean="0"/>
              <a:t>īpašu vērtību. Tā nav tikai “racionāla atkarība no vietas”.</a:t>
            </a:r>
          </a:p>
          <a:p>
            <a:pPr>
              <a:lnSpc>
                <a:spcPct val="90000"/>
              </a:lnSpc>
            </a:pPr>
            <a:r>
              <a:rPr lang="lv-LV" altLang="lv-LV" sz="2400" dirty="0" smtClean="0">
                <a:solidFill>
                  <a:schemeClr val="accent6">
                    <a:lumMod val="75000"/>
                  </a:schemeClr>
                </a:solidFill>
              </a:rPr>
              <a:t>Piesaiste vietai </a:t>
            </a:r>
            <a:r>
              <a:rPr lang="lv-LV" altLang="lv-LV" sz="2400" dirty="0" smtClean="0"/>
              <a:t>– raksturīgs fenomens, salīdzinot ar citām nācijām</a:t>
            </a:r>
          </a:p>
          <a:p>
            <a:pPr>
              <a:lnSpc>
                <a:spcPct val="90000"/>
              </a:lnSpc>
              <a:buFont typeface="Arial" pitchFamily="34" charset="0"/>
              <a:buNone/>
            </a:pPr>
            <a:endParaRPr lang="lv-LV" altLang="lv-LV" sz="2400" dirty="0" smtClean="0"/>
          </a:p>
          <a:p>
            <a:pPr>
              <a:lnSpc>
                <a:spcPct val="90000"/>
              </a:lnSpc>
            </a:pPr>
            <a:r>
              <a:rPr lang="lv-LV" altLang="lv-LV" sz="2400" dirty="0" smtClean="0"/>
              <a:t>Lauku telpas </a:t>
            </a:r>
            <a:r>
              <a:rPr lang="lv-LV" altLang="lv-LV" sz="2400" dirty="0" smtClean="0">
                <a:solidFill>
                  <a:srgbClr val="FF6600"/>
                </a:solidFill>
              </a:rPr>
              <a:t>transformācija</a:t>
            </a:r>
            <a:r>
              <a:rPr lang="lv-LV" altLang="lv-LV" sz="2400" dirty="0" smtClean="0"/>
              <a:t> – augsta vizuālā un emocionālā  pievilcība, taču nodarbinātības iespēja, neizvēloties lauksaimniecību – komunikāciju infrastruktūras un pieejamības veicināšana</a:t>
            </a:r>
          </a:p>
          <a:p>
            <a:pPr>
              <a:lnSpc>
                <a:spcPct val="90000"/>
              </a:lnSpc>
              <a:buFont typeface="Arial" pitchFamily="34" charset="0"/>
              <a:buNone/>
            </a:pPr>
            <a:endParaRPr lang="lv-LV" altLang="lv-LV" sz="2400" dirty="0" smtClean="0"/>
          </a:p>
          <a:p>
            <a:pPr>
              <a:lnSpc>
                <a:spcPct val="90000"/>
              </a:lnSpc>
            </a:pPr>
            <a:r>
              <a:rPr lang="lv-LV" altLang="lv-LV" sz="2400" dirty="0" smtClean="0"/>
              <a:t>Otro māju / vasaras māju veidošanās, “</a:t>
            </a:r>
            <a:r>
              <a:rPr lang="lv-LV" altLang="lv-LV" sz="2400" i="1" dirty="0" err="1" smtClean="0"/>
              <a:t>Ome</a:t>
            </a:r>
            <a:r>
              <a:rPr lang="lv-LV" altLang="lv-LV" sz="2400" i="1" dirty="0" smtClean="0"/>
              <a:t> laukos</a:t>
            </a:r>
            <a:r>
              <a:rPr lang="lv-LV" altLang="lv-LV" sz="2400" dirty="0" smtClean="0"/>
              <a:t>”, atvērtais tirgus lauksaimniecības zemēm, pakalpojumu centra, kultūras pieejamība</a:t>
            </a:r>
          </a:p>
          <a:p>
            <a:pPr>
              <a:lnSpc>
                <a:spcPct val="90000"/>
              </a:lnSpc>
            </a:pPr>
            <a:endParaRPr lang="en-US" altLang="lv-LV" sz="2000" dirty="0" smtClean="0"/>
          </a:p>
        </p:txBody>
      </p:sp>
    </p:spTree>
    <p:extLst>
      <p:ext uri="{BB962C8B-B14F-4D97-AF65-F5344CB8AC3E}">
        <p14:creationId xmlns:p14="http://schemas.microsoft.com/office/powerpoint/2010/main" val="14552977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p:cNvSpPr>
          <p:nvPr>
            <p:ph type="title" idx="4294967295"/>
          </p:nvPr>
        </p:nvSpPr>
        <p:spPr/>
        <p:txBody>
          <a:bodyPr/>
          <a:lstStyle/>
          <a:p>
            <a:endParaRPr lang="en-US" altLang="lv-LV" dirty="0" smtClean="0"/>
          </a:p>
        </p:txBody>
      </p:sp>
      <p:pic>
        <p:nvPicPr>
          <p:cNvPr id="522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4704"/>
            <a:ext cx="9144000" cy="595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Text Box 4"/>
          <p:cNvSpPr txBox="1">
            <a:spLocks noChangeArrowheads="1"/>
          </p:cNvSpPr>
          <p:nvPr/>
        </p:nvSpPr>
        <p:spPr bwMode="auto">
          <a:xfrm>
            <a:off x="251520" y="6237312"/>
            <a:ext cx="83518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lv-LV" altLang="lv-LV">
                <a:solidFill>
                  <a:schemeClr val="bg1"/>
                </a:solidFill>
              </a:rPr>
              <a:t>Lauku īpašums un vietas identitāte. Lauku tūrisma piemērs. Foto: A.Klepers</a:t>
            </a:r>
            <a:endParaRPr lang="en-US" altLang="lv-LV">
              <a:solidFill>
                <a:schemeClr val="bg1"/>
              </a:solidFill>
            </a:endParaRPr>
          </a:p>
        </p:txBody>
      </p:sp>
    </p:spTree>
    <p:extLst>
      <p:ext uri="{BB962C8B-B14F-4D97-AF65-F5344CB8AC3E}">
        <p14:creationId xmlns:p14="http://schemas.microsoft.com/office/powerpoint/2010/main" val="24841373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endParaRPr lang="lv-LV"/>
          </a:p>
        </p:txBody>
      </p:sp>
      <p:sp>
        <p:nvSpPr>
          <p:cNvPr id="3" name="Satura vietturis 2"/>
          <p:cNvSpPr>
            <a:spLocks noGrp="1"/>
          </p:cNvSpPr>
          <p:nvPr>
            <p:ph idx="1"/>
          </p:nvPr>
        </p:nvSpPr>
        <p:spPr/>
        <p:txBody>
          <a:bodyPr/>
          <a:lstStyle/>
          <a:p>
            <a:endParaRPr lang="lv-LV"/>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117" t="16322" r="15530" b="51667"/>
          <a:stretch/>
        </p:blipFill>
        <p:spPr bwMode="auto">
          <a:xfrm>
            <a:off x="-35556" y="0"/>
            <a:ext cx="9151767" cy="23515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4255" t="15784" r="15392" b="58576"/>
          <a:stretch/>
        </p:blipFill>
        <p:spPr bwMode="auto">
          <a:xfrm>
            <a:off x="-10364" y="2351553"/>
            <a:ext cx="9118808" cy="18766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3112" t="19456" r="13909" b="62235"/>
          <a:stretch/>
        </p:blipFill>
        <p:spPr bwMode="auto">
          <a:xfrm>
            <a:off x="-35556" y="4297812"/>
            <a:ext cx="9144000" cy="1295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4" name="Picture 6"/>
          <p:cNvPicPr>
            <a:picLocks noChangeAspect="1" noChangeArrowheads="1"/>
          </p:cNvPicPr>
          <p:nvPr/>
        </p:nvPicPr>
        <p:blipFill rotWithShape="1">
          <a:blip r:embed="rId5">
            <a:extLst>
              <a:ext uri="{28A0092B-C50C-407E-A947-70E740481C1C}">
                <a14:useLocalDpi xmlns:a14="http://schemas.microsoft.com/office/drawing/2010/main" val="0"/>
              </a:ext>
            </a:extLst>
          </a:blip>
          <a:srcRect l="12256" t="10834" r="13530" b="70766"/>
          <a:stretch/>
        </p:blipFill>
        <p:spPr bwMode="auto">
          <a:xfrm>
            <a:off x="83230" y="5593273"/>
            <a:ext cx="9032981" cy="12647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01297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sz="4000" dirty="0" smtClean="0"/>
              <a:t>Teritoriālais kapitāls / vietas identitāte</a:t>
            </a:r>
            <a:endParaRPr lang="lv-LV" sz="4000" dirty="0"/>
          </a:p>
        </p:txBody>
      </p:sp>
      <p:sp>
        <p:nvSpPr>
          <p:cNvPr id="12" name="Line 9"/>
          <p:cNvSpPr>
            <a:spLocks noChangeShapeType="1"/>
          </p:cNvSpPr>
          <p:nvPr/>
        </p:nvSpPr>
        <p:spPr bwMode="auto">
          <a:xfrm>
            <a:off x="1691333" y="2095500"/>
            <a:ext cx="0" cy="3455987"/>
          </a:xfrm>
          <a:prstGeom prst="line">
            <a:avLst/>
          </a:prstGeom>
          <a:noFill/>
          <a:ln w="76200">
            <a:solidFill>
              <a:srgbClr val="006069"/>
            </a:solidFill>
            <a:round/>
            <a:headEnd type="triangle" w="med" len="med"/>
            <a:tailEnd/>
          </a:ln>
          <a:extLst>
            <a:ext uri="{909E8E84-426E-40DD-AFC4-6F175D3DCCD1}">
              <a14:hiddenFill xmlns:a14="http://schemas.microsoft.com/office/drawing/2010/main">
                <a:noFill/>
              </a14:hiddenFill>
            </a:ext>
          </a:extLst>
        </p:spPr>
        <p:txBody>
          <a:bodyPr/>
          <a:lstStyle/>
          <a:p>
            <a:endParaRPr lang="lv-LV"/>
          </a:p>
        </p:txBody>
      </p:sp>
      <p:sp>
        <p:nvSpPr>
          <p:cNvPr id="13" name="Line 12"/>
          <p:cNvSpPr>
            <a:spLocks noChangeShapeType="1"/>
          </p:cNvSpPr>
          <p:nvPr/>
        </p:nvSpPr>
        <p:spPr bwMode="auto">
          <a:xfrm flipH="1">
            <a:off x="1691333" y="5551487"/>
            <a:ext cx="6696075" cy="0"/>
          </a:xfrm>
          <a:prstGeom prst="line">
            <a:avLst/>
          </a:prstGeom>
          <a:noFill/>
          <a:ln w="76200">
            <a:solidFill>
              <a:srgbClr val="006069"/>
            </a:solidFill>
            <a:round/>
            <a:headEnd type="triangle" w="med" len="med"/>
            <a:tailEnd/>
          </a:ln>
          <a:extLst>
            <a:ext uri="{909E8E84-426E-40DD-AFC4-6F175D3DCCD1}">
              <a14:hiddenFill xmlns:a14="http://schemas.microsoft.com/office/drawing/2010/main">
                <a:noFill/>
              </a14:hiddenFill>
            </a:ext>
          </a:extLst>
        </p:spPr>
        <p:txBody>
          <a:bodyPr/>
          <a:lstStyle/>
          <a:p>
            <a:endParaRPr lang="lv-LV"/>
          </a:p>
        </p:txBody>
      </p:sp>
      <p:sp>
        <p:nvSpPr>
          <p:cNvPr id="14" name="Text Box 17"/>
          <p:cNvSpPr txBox="1">
            <a:spLocks noChangeArrowheads="1"/>
          </p:cNvSpPr>
          <p:nvPr/>
        </p:nvSpPr>
        <p:spPr bwMode="auto">
          <a:xfrm>
            <a:off x="5147320" y="5551487"/>
            <a:ext cx="29368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lv-LV" altLang="lv-LV" sz="2000" b="1" dirty="0">
                <a:latin typeface="+mn-lt"/>
              </a:rPr>
              <a:t>Materiālie resursi un tirgus radītās iespējas</a:t>
            </a:r>
          </a:p>
        </p:txBody>
      </p:sp>
      <p:sp>
        <p:nvSpPr>
          <p:cNvPr id="15" name="Text Box 18"/>
          <p:cNvSpPr txBox="1">
            <a:spLocks noChangeArrowheads="1"/>
          </p:cNvSpPr>
          <p:nvPr/>
        </p:nvSpPr>
        <p:spPr bwMode="auto">
          <a:xfrm>
            <a:off x="179512" y="2369690"/>
            <a:ext cx="20161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lv-LV" altLang="lv-LV" sz="2000" b="1" dirty="0">
                <a:latin typeface="+mn-lt"/>
              </a:rPr>
              <a:t>Nemateriālie resursi</a:t>
            </a:r>
          </a:p>
          <a:p>
            <a:pPr eaLnBrk="1" hangingPunct="1"/>
            <a:endParaRPr lang="lv-LV" altLang="lv-LV" sz="2000" b="1" dirty="0">
              <a:latin typeface="+mn-lt"/>
            </a:endParaRPr>
          </a:p>
        </p:txBody>
      </p:sp>
      <p:sp>
        <p:nvSpPr>
          <p:cNvPr id="16" name="Oval 15"/>
          <p:cNvSpPr>
            <a:spLocks noChangeArrowheads="1"/>
          </p:cNvSpPr>
          <p:nvPr/>
        </p:nvSpPr>
        <p:spPr bwMode="auto">
          <a:xfrm>
            <a:off x="5568206" y="1556792"/>
            <a:ext cx="3252812" cy="1889279"/>
          </a:xfrm>
          <a:prstGeom prst="ellipse">
            <a:avLst/>
          </a:prstGeom>
          <a:ln/>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lv-LV" altLang="lv-LV" b="1" spc="100" dirty="0">
                <a:ln w="18000">
                  <a:solidFill>
                    <a:schemeClr val="accent1">
                      <a:satMod val="200000"/>
                      <a:tint val="72000"/>
                    </a:schemeClr>
                  </a:solidFill>
                  <a:prstDash val="solid"/>
                </a:ln>
                <a:noFill/>
                <a:effectLst>
                  <a:outerShdw blurRad="25000" dist="20000" dir="16020000" algn="tl">
                    <a:schemeClr val="accent1">
                      <a:satMod val="200000"/>
                      <a:shade val="1000"/>
                      <a:alpha val="60000"/>
                    </a:schemeClr>
                  </a:outerShdw>
                  <a:reflection blurRad="6350" stA="50000" endA="300" endPos="50000" dist="60007" dir="5400000" sy="-100000" algn="bl" rotWithShape="0"/>
                </a:effectLst>
                <a:latin typeface="+mn-lt"/>
              </a:rPr>
              <a:t>Kā palielināt </a:t>
            </a:r>
          </a:p>
          <a:p>
            <a:pPr algn="ctr" eaLnBrk="1" hangingPunct="1"/>
            <a:r>
              <a:rPr lang="lv-LV" altLang="lv-LV" b="1" spc="100" dirty="0">
                <a:ln w="18000">
                  <a:solidFill>
                    <a:schemeClr val="accent1">
                      <a:satMod val="200000"/>
                      <a:tint val="72000"/>
                    </a:schemeClr>
                  </a:solidFill>
                  <a:prstDash val="solid"/>
                </a:ln>
                <a:noFill/>
                <a:effectLst>
                  <a:outerShdw blurRad="25000" dist="20000" dir="16020000" algn="tl">
                    <a:schemeClr val="accent1">
                      <a:satMod val="200000"/>
                      <a:shade val="1000"/>
                      <a:alpha val="60000"/>
                    </a:schemeClr>
                  </a:outerShdw>
                  <a:reflection blurRad="6350" stA="50000" endA="300" endPos="50000" dist="60007" dir="5400000" sy="-100000" algn="bl" rotWithShape="0"/>
                </a:effectLst>
                <a:latin typeface="+mn-lt"/>
              </a:rPr>
              <a:t>mazpilsētu un lauku </a:t>
            </a:r>
          </a:p>
          <a:p>
            <a:pPr algn="ctr" eaLnBrk="1" hangingPunct="1"/>
            <a:r>
              <a:rPr lang="lv-LV" altLang="lv-LV" b="1" spc="100" dirty="0">
                <a:ln w="18000">
                  <a:solidFill>
                    <a:schemeClr val="accent1">
                      <a:satMod val="200000"/>
                      <a:tint val="72000"/>
                    </a:schemeClr>
                  </a:solidFill>
                  <a:prstDash val="solid"/>
                </a:ln>
                <a:noFill/>
                <a:effectLst>
                  <a:outerShdw blurRad="25000" dist="20000" dir="16020000" algn="tl">
                    <a:schemeClr val="accent1">
                      <a:satMod val="200000"/>
                      <a:shade val="1000"/>
                      <a:alpha val="60000"/>
                    </a:schemeClr>
                  </a:outerShdw>
                  <a:reflection blurRad="6350" stA="50000" endA="300" endPos="50000" dist="60007" dir="5400000" sy="-100000" algn="bl" rotWithShape="0"/>
                </a:effectLst>
                <a:latin typeface="+mn-lt"/>
              </a:rPr>
              <a:t>pievilcību?</a:t>
            </a:r>
          </a:p>
        </p:txBody>
      </p:sp>
      <p:pic>
        <p:nvPicPr>
          <p:cNvPr id="18" name="Content Placeholder 3" descr="Madona_4b.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2593190"/>
            <a:ext cx="2292350" cy="14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9886" y="1232997"/>
            <a:ext cx="1716898" cy="2590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Content Placeholder 3" descr="Madona_2b.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94758" y="3873989"/>
            <a:ext cx="2232025"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0" name="Picture 2" descr="Šaj&amp;amacr; b&amp;umacr;di&amp;ncedil;&amp;amacr; me&amp;zcaron;a vid&amp;umacr; Daugavpils novad&amp;amacr;, Ambe&amp;lcedil;u pagast&amp;amacr;, 20 gadus dz&amp;imacr;voja visu pamests un aizmirsts slims v&amp;imacr;rietis – bez pensijas, bez dokumentiem, bez elektr&amp;imacr;ba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4731484"/>
            <a:ext cx="3009584" cy="1640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2531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dirty="0" smtClean="0"/>
              <a:t>Vietas zīmolvedības izveides etapi</a:t>
            </a:r>
            <a:endParaRPr lang="lv-LV" dirty="0"/>
          </a:p>
        </p:txBody>
      </p:sp>
      <p:graphicFrame>
        <p:nvGraphicFramePr>
          <p:cNvPr id="4" name="Shēma 3"/>
          <p:cNvGraphicFramePr/>
          <p:nvPr>
            <p:extLst>
              <p:ext uri="{D42A27DB-BD31-4B8C-83A1-F6EECF244321}">
                <p14:modId xmlns:p14="http://schemas.microsoft.com/office/powerpoint/2010/main" val="499684654"/>
              </p:ext>
            </p:extLst>
          </p:nvPr>
        </p:nvGraphicFramePr>
        <p:xfrm>
          <a:off x="251520" y="1268760"/>
          <a:ext cx="8712968" cy="53285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aisnstūris 4"/>
          <p:cNvSpPr/>
          <p:nvPr/>
        </p:nvSpPr>
        <p:spPr>
          <a:xfrm>
            <a:off x="2411760" y="5229200"/>
            <a:ext cx="4572000" cy="923330"/>
          </a:xfrm>
          <a:prstGeom prst="rect">
            <a:avLst/>
          </a:prstGeom>
        </p:spPr>
        <p:txBody>
          <a:bodyPr>
            <a:spAutoFit/>
          </a:bodyPr>
          <a:lstStyle/>
          <a:p>
            <a:r>
              <a:rPr lang="lv-LV" dirty="0" smtClean="0">
                <a:latin typeface="+mj-lt"/>
              </a:rPr>
              <a:t>Lai zīmola ziņojums varētu tikt nogādāts mērķa auditorijai, katram vietējam ir jātic šim zīmolam</a:t>
            </a:r>
            <a:endParaRPr lang="lv-LV" dirty="0">
              <a:latin typeface="+mj-lt"/>
            </a:endParaRPr>
          </a:p>
        </p:txBody>
      </p:sp>
      <p:pic>
        <p:nvPicPr>
          <p:cNvPr id="50178" name="Picture 2" descr="http://travelnews.lv/gallery/2903/mid_44601.jpg"/>
          <p:cNvPicPr>
            <a:picLocks noChangeAspect="1" noChangeArrowheads="1"/>
          </p:cNvPicPr>
          <p:nvPr/>
        </p:nvPicPr>
        <p:blipFill rotWithShape="1">
          <a:blip r:embed="rId7">
            <a:extLst>
              <a:ext uri="{28A0092B-C50C-407E-A947-70E740481C1C}">
                <a14:useLocalDpi xmlns:a14="http://schemas.microsoft.com/office/drawing/2010/main" val="0"/>
              </a:ext>
            </a:extLst>
          </a:blip>
          <a:srcRect t="20437" b="45546"/>
          <a:stretch/>
        </p:blipFill>
        <p:spPr bwMode="auto">
          <a:xfrm>
            <a:off x="1619672" y="1607575"/>
            <a:ext cx="5657850" cy="12831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10767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en-US" sz="4000" b="1" dirty="0" smtClean="0"/>
              <a:t>1. </a:t>
            </a:r>
            <a:r>
              <a:rPr lang="lv-LV" sz="4000" b="1" dirty="0" smtClean="0"/>
              <a:t>Sākuma stadija – organizēšana</a:t>
            </a:r>
            <a:endParaRPr lang="lv-LV" sz="4000" dirty="0"/>
          </a:p>
        </p:txBody>
      </p:sp>
      <p:sp>
        <p:nvSpPr>
          <p:cNvPr id="3" name="Satura vietturis 2"/>
          <p:cNvSpPr>
            <a:spLocks noGrp="1"/>
          </p:cNvSpPr>
          <p:nvPr>
            <p:ph idx="1"/>
          </p:nvPr>
        </p:nvSpPr>
        <p:spPr>
          <a:xfrm>
            <a:off x="457200" y="1600200"/>
            <a:ext cx="8229600" cy="4493096"/>
          </a:xfrm>
        </p:spPr>
        <p:txBody>
          <a:bodyPr/>
          <a:lstStyle/>
          <a:p>
            <a:pPr marL="514350" indent="-514350">
              <a:buFont typeface="+mj-lt"/>
              <a:buAutoNum type="arabicPeriod"/>
            </a:pPr>
            <a:r>
              <a:rPr lang="lv-LV" dirty="0" smtClean="0"/>
              <a:t>Nodrošināt izpratni, vienošanos ar </a:t>
            </a:r>
            <a:r>
              <a:rPr lang="en-US" dirty="0" err="1" smtClean="0"/>
              <a:t>iesaist</a:t>
            </a:r>
            <a:r>
              <a:rPr lang="lv-LV" dirty="0" smtClean="0"/>
              <a:t>ī</a:t>
            </a:r>
            <a:r>
              <a:rPr lang="en-US" dirty="0" smtClean="0"/>
              <a:t>to </a:t>
            </a:r>
            <a:r>
              <a:rPr lang="en-US" dirty="0" err="1" smtClean="0"/>
              <a:t>pu</a:t>
            </a:r>
            <a:r>
              <a:rPr lang="lv-LV" dirty="0" smtClean="0"/>
              <a:t>š</a:t>
            </a:r>
            <a:r>
              <a:rPr lang="en-US" dirty="0" smtClean="0"/>
              <a:t>u </a:t>
            </a:r>
            <a:r>
              <a:rPr lang="lv-LV" dirty="0" smtClean="0"/>
              <a:t>augstākā līmeņa vadību </a:t>
            </a:r>
          </a:p>
          <a:p>
            <a:pPr marL="514350" indent="-514350">
              <a:buFont typeface="+mj-lt"/>
              <a:buAutoNum type="arabicPeriod"/>
            </a:pPr>
            <a:r>
              <a:rPr lang="lv-LV" dirty="0" smtClean="0"/>
              <a:t>Paplašināt izpratni, vienošanos ar «visām» iesaistītajām pusēm</a:t>
            </a:r>
          </a:p>
          <a:p>
            <a:pPr marL="514350" indent="-514350">
              <a:buFont typeface="+mj-lt"/>
              <a:buAutoNum type="arabicPeriod"/>
            </a:pPr>
            <a:r>
              <a:rPr lang="lv-LV" dirty="0" smtClean="0"/>
              <a:t>Kompakts iekšējais dalībnieku loks, vadītāju padome</a:t>
            </a:r>
          </a:p>
          <a:p>
            <a:pPr marL="514350" indent="-514350">
              <a:buFont typeface="+mj-lt"/>
              <a:buAutoNum type="arabicPeriod"/>
            </a:pPr>
            <a:r>
              <a:rPr lang="lv-LV" dirty="0" smtClean="0"/>
              <a:t>Paredzētā projekta ideju plaša komunicēšana jau iepriekš – padarīt redzamu</a:t>
            </a:r>
          </a:p>
        </p:txBody>
      </p:sp>
    </p:spTree>
    <p:extLst>
      <p:ext uri="{BB962C8B-B14F-4D97-AF65-F5344CB8AC3E}">
        <p14:creationId xmlns:p14="http://schemas.microsoft.com/office/powerpoint/2010/main" val="33398565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sz="4000" b="1" dirty="0" smtClean="0"/>
              <a:t>2. Izpētes stadija</a:t>
            </a:r>
            <a:endParaRPr lang="lv-LV" sz="4000" b="1" dirty="0"/>
          </a:p>
        </p:txBody>
      </p:sp>
      <p:sp>
        <p:nvSpPr>
          <p:cNvPr id="3" name="Satura vietturis 2"/>
          <p:cNvSpPr>
            <a:spLocks noGrp="1"/>
          </p:cNvSpPr>
          <p:nvPr>
            <p:ph idx="1"/>
          </p:nvPr>
        </p:nvSpPr>
        <p:spPr/>
        <p:txBody>
          <a:bodyPr/>
          <a:lstStyle/>
          <a:p>
            <a:pPr marL="514350" indent="-514350">
              <a:buAutoNum type="arabicPeriod"/>
            </a:pPr>
            <a:r>
              <a:rPr lang="en-US" dirty="0" smtClean="0"/>
              <a:t>K</a:t>
            </a:r>
            <a:r>
              <a:rPr lang="lv-LV" dirty="0" smtClean="0"/>
              <a:t>ā vieta tiek uztverta no ārpuses (galvenās auditorijas) un no vietējo puses?</a:t>
            </a:r>
          </a:p>
          <a:p>
            <a:pPr marL="514350" indent="-514350">
              <a:buAutoNum type="arabicPeriod"/>
            </a:pPr>
            <a:r>
              <a:rPr lang="lv-LV" dirty="0" smtClean="0"/>
              <a:t>Pēc plašām interešu grupu diskusijām – kādi zīmola identitātes faktori sniedz kādu labumu dažādām iesaistītajām pusēm</a:t>
            </a:r>
          </a:p>
          <a:p>
            <a:pPr marL="514350" indent="-514350">
              <a:buAutoNum type="arabicPeriod"/>
            </a:pPr>
            <a:r>
              <a:rPr lang="lv-LV" dirty="0" smtClean="0"/>
              <a:t>Izpētes rezultātu analīze</a:t>
            </a:r>
          </a:p>
          <a:p>
            <a:pPr marL="514350" indent="-514350">
              <a:buAutoNum type="arabicPeriod"/>
            </a:pPr>
            <a:endParaRPr lang="lv-LV" dirty="0"/>
          </a:p>
        </p:txBody>
      </p:sp>
    </p:spTree>
    <p:extLst>
      <p:ext uri="{BB962C8B-B14F-4D97-AF65-F5344CB8AC3E}">
        <p14:creationId xmlns:p14="http://schemas.microsoft.com/office/powerpoint/2010/main" val="18567869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sz="4000" b="1" dirty="0" smtClean="0"/>
              <a:t>3. Zīmola identitātes veidošana</a:t>
            </a:r>
            <a:endParaRPr lang="lv-LV" sz="4000" b="1" dirty="0"/>
          </a:p>
        </p:txBody>
      </p:sp>
      <p:sp>
        <p:nvSpPr>
          <p:cNvPr id="3" name="Satura vietturis 2"/>
          <p:cNvSpPr>
            <a:spLocks noGrp="1"/>
          </p:cNvSpPr>
          <p:nvPr>
            <p:ph idx="1"/>
          </p:nvPr>
        </p:nvSpPr>
        <p:spPr/>
        <p:txBody>
          <a:bodyPr/>
          <a:lstStyle/>
          <a:p>
            <a:pPr marL="514350" indent="-514350">
              <a:buFont typeface="+mj-lt"/>
              <a:buAutoNum type="arabicPeriod"/>
            </a:pPr>
            <a:r>
              <a:rPr lang="lv-LV" dirty="0" smtClean="0"/>
              <a:t>Secinājumi no izpētes</a:t>
            </a:r>
          </a:p>
          <a:p>
            <a:pPr marL="514350" indent="-514350">
              <a:buFont typeface="+mj-lt"/>
              <a:buAutoNum type="arabicPeriod"/>
            </a:pPr>
            <a:r>
              <a:rPr lang="lv-LV" dirty="0" smtClean="0"/>
              <a:t>Izvēlēties galvenos zīmola identitātes elementus</a:t>
            </a:r>
          </a:p>
          <a:p>
            <a:pPr marL="514350" indent="-514350">
              <a:buFont typeface="+mj-lt"/>
              <a:buAutoNum type="arabicPeriod"/>
            </a:pPr>
            <a:r>
              <a:rPr lang="lv-LV" dirty="0" smtClean="0"/>
              <a:t>Konsultēšanās un testēšana; p</a:t>
            </a:r>
            <a:r>
              <a:rPr lang="en-US" dirty="0" smtClean="0"/>
              <a:t>rec</a:t>
            </a:r>
            <a:r>
              <a:rPr lang="lv-LV" dirty="0" smtClean="0"/>
              <a:t>ī</a:t>
            </a:r>
            <a:r>
              <a:rPr lang="en-US" dirty="0" err="1" smtClean="0"/>
              <a:t>zs</a:t>
            </a:r>
            <a:r>
              <a:rPr lang="en-US" dirty="0" smtClean="0"/>
              <a:t> </a:t>
            </a:r>
            <a:r>
              <a:rPr lang="en-US" dirty="0" err="1" smtClean="0"/>
              <a:t>piel</a:t>
            </a:r>
            <a:r>
              <a:rPr lang="lv-LV" dirty="0" smtClean="0"/>
              <a:t>ā</a:t>
            </a:r>
            <a:r>
              <a:rPr lang="en-US" dirty="0" err="1" smtClean="0"/>
              <a:t>gojums</a:t>
            </a:r>
            <a:endParaRPr lang="lv-LV" dirty="0"/>
          </a:p>
          <a:p>
            <a:pPr marL="514350" indent="-514350">
              <a:buFont typeface="+mj-lt"/>
              <a:buAutoNum type="arabicPeriod"/>
            </a:pPr>
            <a:r>
              <a:rPr lang="lv-LV" dirty="0" smtClean="0"/>
              <a:t>Stratēģiskā plāna izveide. Zīmola struktūra, pozicionējums, radošā ideja, organizēšana un darba dalīšana, finansējums</a:t>
            </a:r>
          </a:p>
          <a:p>
            <a:pPr marL="514350" indent="-514350">
              <a:buFont typeface="+mj-lt"/>
              <a:buAutoNum type="arabicPeriod"/>
            </a:pPr>
            <a:endParaRPr lang="lv-LV" dirty="0"/>
          </a:p>
        </p:txBody>
      </p:sp>
    </p:spTree>
    <p:extLst>
      <p:ext uri="{BB962C8B-B14F-4D97-AF65-F5344CB8AC3E}">
        <p14:creationId xmlns:p14="http://schemas.microsoft.com/office/powerpoint/2010/main" val="30150985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pPr lvl="0"/>
            <a:r>
              <a:rPr lang="lv-LV" sz="3600" b="1" dirty="0" smtClean="0"/>
              <a:t>4.</a:t>
            </a:r>
            <a:r>
              <a:rPr lang="en-US" sz="3600" b="1" dirty="0" smtClean="0"/>
              <a:t> </a:t>
            </a:r>
            <a:r>
              <a:rPr lang="en-US" sz="3600" b="1" dirty="0" err="1" smtClean="0"/>
              <a:t>Noform</a:t>
            </a:r>
            <a:r>
              <a:rPr lang="lv-LV" sz="3600" b="1" dirty="0" err="1" smtClean="0"/>
              <a:t>ējums</a:t>
            </a:r>
            <a:r>
              <a:rPr lang="lv-LV" sz="3600" b="1" dirty="0" smtClean="0"/>
              <a:t> un ieviešanas plāns</a:t>
            </a:r>
            <a:endParaRPr lang="lv-LV" sz="3600" b="1" dirty="0"/>
          </a:p>
        </p:txBody>
      </p:sp>
      <p:sp>
        <p:nvSpPr>
          <p:cNvPr id="3" name="Satura vietturis 2"/>
          <p:cNvSpPr>
            <a:spLocks noGrp="1"/>
          </p:cNvSpPr>
          <p:nvPr>
            <p:ph idx="1"/>
          </p:nvPr>
        </p:nvSpPr>
        <p:spPr/>
        <p:txBody>
          <a:bodyPr/>
          <a:lstStyle/>
          <a:p>
            <a:pPr marL="514350" indent="-514350">
              <a:buFont typeface="+mj-lt"/>
              <a:buAutoNum type="arabicPeriod"/>
            </a:pPr>
            <a:r>
              <a:rPr lang="lv-LV" dirty="0" smtClean="0"/>
              <a:t>Integrēts taktiskais plāns. Pirmais skiču vizualizējums. Soļi, laika grafiks, izmaksas un atbildības</a:t>
            </a:r>
          </a:p>
          <a:p>
            <a:pPr marL="514350" indent="-514350">
              <a:buFont typeface="+mj-lt"/>
              <a:buAutoNum type="arabicPeriod"/>
            </a:pPr>
            <a:r>
              <a:rPr lang="lv-LV" dirty="0" smtClean="0"/>
              <a:t>Koordinācija starp iesaistītajām pusēm un veicamajiem uzdevumiem</a:t>
            </a:r>
          </a:p>
          <a:p>
            <a:pPr marL="514350" indent="-514350">
              <a:buFont typeface="+mj-lt"/>
              <a:buAutoNum type="arabicPeriod"/>
            </a:pPr>
            <a:r>
              <a:rPr lang="lv-LV" dirty="0" smtClean="0"/>
              <a:t>Panākt atgriezenisko saikni</a:t>
            </a:r>
          </a:p>
          <a:p>
            <a:pPr marL="514350" indent="-514350">
              <a:buFont typeface="+mj-lt"/>
              <a:buAutoNum type="arabicPeriod"/>
            </a:pPr>
            <a:r>
              <a:rPr lang="lv-LV" dirty="0" smtClean="0"/>
              <a:t>Plānošanas stadijas noslēgums, gala ziņojums</a:t>
            </a:r>
          </a:p>
          <a:p>
            <a:pPr marL="514350" indent="-514350">
              <a:buFont typeface="+mj-lt"/>
              <a:buAutoNum type="arabicPeriod"/>
            </a:pPr>
            <a:endParaRPr lang="lv-LV" dirty="0"/>
          </a:p>
        </p:txBody>
      </p:sp>
    </p:spTree>
    <p:extLst>
      <p:ext uri="{BB962C8B-B14F-4D97-AF65-F5344CB8AC3E}">
        <p14:creationId xmlns:p14="http://schemas.microsoft.com/office/powerpoint/2010/main" val="21241783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pPr lvl="0"/>
            <a:r>
              <a:rPr lang="lv-LV" sz="4000" b="1" dirty="0" smtClean="0"/>
              <a:t>5.Ieviešana</a:t>
            </a:r>
            <a:r>
              <a:rPr lang="en-US" sz="4000" b="1" dirty="0" smtClean="0"/>
              <a:t>s process</a:t>
            </a:r>
            <a:r>
              <a:rPr lang="lv-LV" sz="4000" b="1" dirty="0" smtClean="0"/>
              <a:t> un atgriezeniskā saikne</a:t>
            </a:r>
            <a:endParaRPr lang="lv-LV" sz="4000" b="1" dirty="0"/>
          </a:p>
        </p:txBody>
      </p:sp>
      <p:sp>
        <p:nvSpPr>
          <p:cNvPr id="3" name="Satura vietturis 2"/>
          <p:cNvSpPr>
            <a:spLocks noGrp="1"/>
          </p:cNvSpPr>
          <p:nvPr>
            <p:ph idx="1"/>
          </p:nvPr>
        </p:nvSpPr>
        <p:spPr/>
        <p:txBody>
          <a:bodyPr/>
          <a:lstStyle/>
          <a:p>
            <a:pPr marL="514350" indent="-514350">
              <a:buFont typeface="+mj-lt"/>
              <a:buAutoNum type="arabicPeriod"/>
            </a:pPr>
            <a:r>
              <a:rPr lang="lv-LV" dirty="0" smtClean="0"/>
              <a:t>Konsultēšanās un testēšana, precīzs pielāgojums</a:t>
            </a:r>
          </a:p>
          <a:p>
            <a:pPr marL="514350" indent="-514350">
              <a:buFont typeface="+mj-lt"/>
              <a:buAutoNum type="arabicPeriod"/>
            </a:pPr>
            <a:r>
              <a:rPr lang="lv-LV" dirty="0" smtClean="0"/>
              <a:t>Pakalpojumu procesu attīstīšana, kas ietver zīmola identitāti</a:t>
            </a:r>
          </a:p>
          <a:p>
            <a:pPr marL="514350" indent="-514350">
              <a:buFont typeface="+mj-lt"/>
              <a:buAutoNum type="arabicPeriod"/>
            </a:pPr>
            <a:r>
              <a:rPr lang="lv-LV" dirty="0" smtClean="0"/>
              <a:t>Fiziskās infrastruktūras attīstīšana, kas ietver zīmola identitāti</a:t>
            </a:r>
          </a:p>
          <a:p>
            <a:pPr marL="514350" indent="-514350">
              <a:buFont typeface="+mj-lt"/>
              <a:buAutoNum type="arabicPeriod"/>
            </a:pPr>
            <a:endParaRPr lang="lv-LV" dirty="0"/>
          </a:p>
        </p:txBody>
      </p:sp>
    </p:spTree>
    <p:extLst>
      <p:ext uri="{BB962C8B-B14F-4D97-AF65-F5344CB8AC3E}">
        <p14:creationId xmlns:p14="http://schemas.microsoft.com/office/powerpoint/2010/main" val="20710591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468313" y="-26988"/>
            <a:ext cx="8229600" cy="1143001"/>
          </a:xfrm>
        </p:spPr>
        <p:txBody>
          <a:bodyPr/>
          <a:lstStyle/>
          <a:p>
            <a:endParaRPr lang="en-US" altLang="lv-LV" smtClean="0"/>
          </a:p>
        </p:txBody>
      </p:sp>
      <p:pic>
        <p:nvPicPr>
          <p:cNvPr id="56323" name="Content Placeholder 3" descr="Madona_2b.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0" y="1274133"/>
            <a:ext cx="7632700" cy="5553075"/>
          </a:xfrm>
        </p:spPr>
      </p:pic>
      <p:pic>
        <p:nvPicPr>
          <p:cNvPr id="4" name="Content Placeholder 3" descr="Madona_3b.jpg"/>
          <p:cNvPicPr>
            <a:picLocks noChangeAspect="1"/>
          </p:cNvPicPr>
          <p:nvPr/>
        </p:nvPicPr>
        <p:blipFill rotWithShape="1">
          <a:blip r:embed="rId3">
            <a:extLst>
              <a:ext uri="{28A0092B-C50C-407E-A947-70E740481C1C}">
                <a14:useLocalDpi xmlns:a14="http://schemas.microsoft.com/office/drawing/2010/main" val="0"/>
              </a:ext>
            </a:extLst>
          </a:blip>
          <a:srcRect l="13967" r="11939"/>
          <a:stretch/>
        </p:blipFill>
        <p:spPr bwMode="auto">
          <a:xfrm>
            <a:off x="3779912" y="350838"/>
            <a:ext cx="4704736" cy="4230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62457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endParaRPr lang="lv-LV"/>
          </a:p>
        </p:txBody>
      </p:sp>
      <p:sp>
        <p:nvSpPr>
          <p:cNvPr id="3" name="Satura vietturis 2"/>
          <p:cNvSpPr>
            <a:spLocks noGrp="1"/>
          </p:cNvSpPr>
          <p:nvPr>
            <p:ph idx="1"/>
          </p:nvPr>
        </p:nvSpPr>
        <p:spPr/>
        <p:txBody>
          <a:bodyPr/>
          <a:lstStyle/>
          <a:p>
            <a:endParaRPr lang="lv-LV"/>
          </a:p>
        </p:txBody>
      </p:sp>
      <p:pic>
        <p:nvPicPr>
          <p:cNvPr id="4608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883" t="19676" r="32941" b="13870"/>
          <a:stretch/>
        </p:blipFill>
        <p:spPr bwMode="auto">
          <a:xfrm>
            <a:off x="-5222" y="-48463"/>
            <a:ext cx="5593080" cy="48612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3951" t="38911" r="10000" b="24213"/>
          <a:stretch/>
        </p:blipFill>
        <p:spPr bwMode="auto">
          <a:xfrm>
            <a:off x="2115980" y="4652131"/>
            <a:ext cx="6570820" cy="220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9992" y="330403"/>
            <a:ext cx="4037167" cy="2539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descr="Malienas_sveic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0988" y="3356992"/>
            <a:ext cx="3325812" cy="55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26587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dirty="0" smtClean="0"/>
              <a:t>Nākotnes attīstības redzējums</a:t>
            </a:r>
            <a:endParaRPr lang="lv-LV" dirty="0"/>
          </a:p>
        </p:txBody>
      </p:sp>
      <p:sp>
        <p:nvSpPr>
          <p:cNvPr id="4" name="Text Box 17"/>
          <p:cNvSpPr txBox="1">
            <a:spLocks noChangeArrowheads="1"/>
          </p:cNvSpPr>
          <p:nvPr/>
        </p:nvSpPr>
        <p:spPr bwMode="auto">
          <a:xfrm>
            <a:off x="210579" y="6049899"/>
            <a:ext cx="3282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lv-LV" altLang="lv-LV"/>
              <a:t>Telpiskā struktūra Latvijā 2030</a:t>
            </a:r>
          </a:p>
        </p:txBody>
      </p:sp>
      <p:pic>
        <p:nvPicPr>
          <p:cNvPr id="5" name="Picture 6" descr="57_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0579" y="1196752"/>
            <a:ext cx="4441844" cy="3300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5" descr="57_2.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6479" y="4500499"/>
            <a:ext cx="25209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44"/>
          <p:cNvSpPr>
            <a:spLocks noChangeArrowheads="1"/>
          </p:cNvSpPr>
          <p:nvPr/>
        </p:nvSpPr>
        <p:spPr bwMode="auto">
          <a:xfrm>
            <a:off x="6229351" y="3807902"/>
            <a:ext cx="1152525" cy="865188"/>
          </a:xfrm>
          <a:prstGeom prst="ellipse">
            <a:avLst/>
          </a:pr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altLang="lv-LV"/>
          </a:p>
        </p:txBody>
      </p:sp>
      <p:sp>
        <p:nvSpPr>
          <p:cNvPr id="8" name="Oval 37"/>
          <p:cNvSpPr>
            <a:spLocks noChangeArrowheads="1"/>
          </p:cNvSpPr>
          <p:nvPr/>
        </p:nvSpPr>
        <p:spPr bwMode="auto">
          <a:xfrm>
            <a:off x="6157913" y="2656965"/>
            <a:ext cx="1223963" cy="936625"/>
          </a:xfrm>
          <a:prstGeom prst="ellipse">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lv-LV" altLang="lv-LV" sz="1600" dirty="0">
                <a:latin typeface="+mn-lt"/>
              </a:rPr>
              <a:t>Virzītājspēki</a:t>
            </a:r>
          </a:p>
        </p:txBody>
      </p:sp>
      <p:sp>
        <p:nvSpPr>
          <p:cNvPr id="9" name="Oval 39"/>
          <p:cNvSpPr>
            <a:spLocks noChangeArrowheads="1"/>
          </p:cNvSpPr>
          <p:nvPr/>
        </p:nvSpPr>
        <p:spPr bwMode="auto">
          <a:xfrm>
            <a:off x="7165976" y="3736465"/>
            <a:ext cx="1223962" cy="936625"/>
          </a:xfrm>
          <a:prstGeom prst="ellipse">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lv-LV" altLang="lv-LV" sz="1600">
                <a:latin typeface="+mn-lt"/>
              </a:rPr>
              <a:t>Varam </a:t>
            </a:r>
          </a:p>
          <a:p>
            <a:pPr algn="ctr" eaLnBrk="1" hangingPunct="1"/>
            <a:r>
              <a:rPr lang="lv-LV" altLang="lv-LV" sz="1600">
                <a:latin typeface="+mn-lt"/>
              </a:rPr>
              <a:t>ietekmēt</a:t>
            </a:r>
          </a:p>
        </p:txBody>
      </p:sp>
      <p:sp>
        <p:nvSpPr>
          <p:cNvPr id="10" name="Oval 40"/>
          <p:cNvSpPr>
            <a:spLocks noChangeArrowheads="1"/>
          </p:cNvSpPr>
          <p:nvPr/>
        </p:nvSpPr>
        <p:spPr bwMode="auto">
          <a:xfrm>
            <a:off x="5222876" y="3736465"/>
            <a:ext cx="1223962" cy="936625"/>
          </a:xfrm>
          <a:prstGeom prst="ellipse">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lv-LV" altLang="lv-LV" sz="1600" dirty="0">
                <a:latin typeface="+mn-lt"/>
              </a:rPr>
              <a:t>Nevaram </a:t>
            </a:r>
          </a:p>
          <a:p>
            <a:pPr algn="ctr" eaLnBrk="1" hangingPunct="1"/>
            <a:r>
              <a:rPr lang="lv-LV" altLang="lv-LV" sz="1600" dirty="0">
                <a:latin typeface="+mn-lt"/>
              </a:rPr>
              <a:t>ietekmēt </a:t>
            </a:r>
          </a:p>
        </p:txBody>
      </p:sp>
      <p:pic>
        <p:nvPicPr>
          <p:cNvPr id="11" name="Picture 41" descr="spectrum_ch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1288" y="4744527"/>
            <a:ext cx="316865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Taisns bultveida savienotājs 14"/>
          <p:cNvCxnSpPr>
            <a:stCxn id="8" idx="5"/>
            <a:endCxn id="9" idx="0"/>
          </p:cNvCxnSpPr>
          <p:nvPr/>
        </p:nvCxnSpPr>
        <p:spPr>
          <a:xfrm>
            <a:off x="7202631" y="3456424"/>
            <a:ext cx="575326" cy="28004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Taisns bultveida savienotājs 16"/>
          <p:cNvCxnSpPr>
            <a:stCxn id="8" idx="3"/>
            <a:endCxn id="10" idx="0"/>
          </p:cNvCxnSpPr>
          <p:nvPr/>
        </p:nvCxnSpPr>
        <p:spPr>
          <a:xfrm flipH="1">
            <a:off x="5834857" y="3456424"/>
            <a:ext cx="502301" cy="28004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13924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dirty="0" smtClean="0"/>
              <a:t>Nākotnes attīstības redzējums</a:t>
            </a:r>
            <a:endParaRPr lang="lv-LV" dirty="0"/>
          </a:p>
        </p:txBody>
      </p:sp>
      <p:pic>
        <p:nvPicPr>
          <p:cNvPr id="12" name="Picture 7"/>
          <p:cNvPicPr>
            <a:picLocks noChangeAspect="1" noChangeArrowheads="1"/>
          </p:cNvPicPr>
          <p:nvPr/>
        </p:nvPicPr>
        <p:blipFill>
          <a:blip r:embed="rId2" cstate="print"/>
          <a:srcRect/>
          <a:stretch>
            <a:fillRect/>
          </a:stretch>
        </p:blipFill>
        <p:spPr bwMode="auto">
          <a:xfrm>
            <a:off x="179512" y="1268761"/>
            <a:ext cx="4286802" cy="5532674"/>
          </a:xfrm>
          <a:prstGeom prst="rect">
            <a:avLst/>
          </a:prstGeom>
          <a:solidFill>
            <a:srgbClr val="FFFFFF"/>
          </a:solidFill>
          <a:ln w="9525">
            <a:noFill/>
            <a:miter lim="800000"/>
            <a:headEnd/>
            <a:tailEnd/>
          </a:ln>
        </p:spPr>
      </p:pic>
      <p:sp>
        <p:nvSpPr>
          <p:cNvPr id="13" name="Oval 44"/>
          <p:cNvSpPr>
            <a:spLocks noChangeArrowheads="1"/>
          </p:cNvSpPr>
          <p:nvPr/>
        </p:nvSpPr>
        <p:spPr bwMode="auto">
          <a:xfrm>
            <a:off x="6229351" y="3807902"/>
            <a:ext cx="1152525" cy="865188"/>
          </a:xfrm>
          <a:prstGeom prst="ellipse">
            <a:avLst/>
          </a:pr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altLang="lv-LV"/>
          </a:p>
        </p:txBody>
      </p:sp>
      <p:sp>
        <p:nvSpPr>
          <p:cNvPr id="14" name="Oval 37"/>
          <p:cNvSpPr>
            <a:spLocks noChangeArrowheads="1"/>
          </p:cNvSpPr>
          <p:nvPr/>
        </p:nvSpPr>
        <p:spPr bwMode="auto">
          <a:xfrm>
            <a:off x="6157913" y="2656965"/>
            <a:ext cx="1223963" cy="936625"/>
          </a:xfrm>
          <a:prstGeom prst="ellipse">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lv-LV" altLang="lv-LV" sz="1600" dirty="0">
                <a:latin typeface="+mn-lt"/>
              </a:rPr>
              <a:t>Virzītājspēki</a:t>
            </a:r>
          </a:p>
        </p:txBody>
      </p:sp>
      <p:sp>
        <p:nvSpPr>
          <p:cNvPr id="15" name="Oval 39"/>
          <p:cNvSpPr>
            <a:spLocks noChangeArrowheads="1"/>
          </p:cNvSpPr>
          <p:nvPr/>
        </p:nvSpPr>
        <p:spPr bwMode="auto">
          <a:xfrm>
            <a:off x="7165976" y="3736465"/>
            <a:ext cx="1223962" cy="936625"/>
          </a:xfrm>
          <a:prstGeom prst="ellipse">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lv-LV" altLang="lv-LV" sz="1600">
                <a:latin typeface="+mn-lt"/>
              </a:rPr>
              <a:t>Varam </a:t>
            </a:r>
          </a:p>
          <a:p>
            <a:pPr algn="ctr" eaLnBrk="1" hangingPunct="1"/>
            <a:r>
              <a:rPr lang="lv-LV" altLang="lv-LV" sz="1600">
                <a:latin typeface="+mn-lt"/>
              </a:rPr>
              <a:t>ietekmēt</a:t>
            </a:r>
          </a:p>
        </p:txBody>
      </p:sp>
      <p:sp>
        <p:nvSpPr>
          <p:cNvPr id="16" name="Oval 40"/>
          <p:cNvSpPr>
            <a:spLocks noChangeArrowheads="1"/>
          </p:cNvSpPr>
          <p:nvPr/>
        </p:nvSpPr>
        <p:spPr bwMode="auto">
          <a:xfrm>
            <a:off x="5222876" y="3736465"/>
            <a:ext cx="1223962" cy="936625"/>
          </a:xfrm>
          <a:prstGeom prst="ellipse">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lv-LV" altLang="lv-LV" sz="1600" dirty="0">
                <a:latin typeface="+mn-lt"/>
              </a:rPr>
              <a:t>Nevaram </a:t>
            </a:r>
          </a:p>
          <a:p>
            <a:pPr algn="ctr" eaLnBrk="1" hangingPunct="1"/>
            <a:r>
              <a:rPr lang="lv-LV" altLang="lv-LV" sz="1600" dirty="0">
                <a:latin typeface="+mn-lt"/>
              </a:rPr>
              <a:t>ietekmēt </a:t>
            </a:r>
          </a:p>
        </p:txBody>
      </p:sp>
      <p:pic>
        <p:nvPicPr>
          <p:cNvPr id="17" name="Picture 41" descr="spectrum_ch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1288" y="4744527"/>
            <a:ext cx="316865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 name="Taisns bultveida savienotājs 17"/>
          <p:cNvCxnSpPr>
            <a:stCxn id="14" idx="5"/>
            <a:endCxn id="15" idx="0"/>
          </p:cNvCxnSpPr>
          <p:nvPr/>
        </p:nvCxnSpPr>
        <p:spPr>
          <a:xfrm>
            <a:off x="7202631" y="3456424"/>
            <a:ext cx="575326" cy="28004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Taisns bultveida savienotājs 18"/>
          <p:cNvCxnSpPr>
            <a:stCxn id="14" idx="3"/>
            <a:endCxn id="16" idx="0"/>
          </p:cNvCxnSpPr>
          <p:nvPr/>
        </p:nvCxnSpPr>
        <p:spPr>
          <a:xfrm flipH="1">
            <a:off x="5834857" y="3456424"/>
            <a:ext cx="502301" cy="28004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64022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par>
                                <p:cTn id="17" presetID="3" presetClass="entr" presetSubtype="1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sz="4000" dirty="0" err="1" smtClean="0"/>
              <a:t>Mērķgrupas</a:t>
            </a:r>
            <a:r>
              <a:rPr lang="lv-LV" sz="4000" dirty="0" smtClean="0"/>
              <a:t> un uzņēmējdarbības vietas izvēle</a:t>
            </a:r>
            <a:endParaRPr lang="lv-LV" sz="4000" dirty="0"/>
          </a:p>
        </p:txBody>
      </p:sp>
      <p:sp>
        <p:nvSpPr>
          <p:cNvPr id="3" name="Satura vietturis 2"/>
          <p:cNvSpPr>
            <a:spLocks noGrp="1"/>
          </p:cNvSpPr>
          <p:nvPr>
            <p:ph idx="1"/>
          </p:nvPr>
        </p:nvSpPr>
        <p:spPr/>
        <p:txBody>
          <a:bodyPr/>
          <a:lstStyle/>
          <a:p>
            <a:endParaRPr lang="lv-LV"/>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49400"/>
            <a:ext cx="9144000" cy="5308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 name="Oval 7"/>
          <p:cNvSpPr>
            <a:spLocks noChangeArrowheads="1"/>
          </p:cNvSpPr>
          <p:nvPr/>
        </p:nvSpPr>
        <p:spPr bwMode="auto">
          <a:xfrm>
            <a:off x="457200" y="3573016"/>
            <a:ext cx="8470900" cy="2808312"/>
          </a:xfrm>
          <a:prstGeom prst="ellipse">
            <a:avLst/>
          </a:prstGeom>
          <a:noFill/>
          <a:ln w="28575">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altLang="lv-LV"/>
          </a:p>
        </p:txBody>
      </p:sp>
    </p:spTree>
    <p:extLst>
      <p:ext uri="{BB962C8B-B14F-4D97-AF65-F5344CB8AC3E}">
        <p14:creationId xmlns:p14="http://schemas.microsoft.com/office/powerpoint/2010/main" val="3382927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dirty="0" smtClean="0"/>
              <a:t>Vietas </a:t>
            </a:r>
            <a:r>
              <a:rPr lang="lv-LV" dirty="0" err="1" smtClean="0"/>
              <a:t>mērķgrupas</a:t>
            </a:r>
            <a:endParaRPr lang="lv-LV" dirty="0"/>
          </a:p>
        </p:txBody>
      </p:sp>
      <p:graphicFrame>
        <p:nvGraphicFramePr>
          <p:cNvPr id="4" name="Satura vietturis 3"/>
          <p:cNvGraphicFramePr>
            <a:graphicFrameLocks noGrp="1"/>
          </p:cNvGraphicFramePr>
          <p:nvPr>
            <p:ph idx="1"/>
            <p:extLst>
              <p:ext uri="{D42A27DB-BD31-4B8C-83A1-F6EECF244321}">
                <p14:modId xmlns:p14="http://schemas.microsoft.com/office/powerpoint/2010/main" val="1161544326"/>
              </p:ext>
            </p:extLst>
          </p:nvPr>
        </p:nvGraphicFramePr>
        <p:xfrm>
          <a:off x="457200" y="1417638"/>
          <a:ext cx="8363272" cy="4708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35723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468313" y="-26988"/>
            <a:ext cx="8229600" cy="1143001"/>
          </a:xfrm>
        </p:spPr>
        <p:txBody>
          <a:bodyPr/>
          <a:lstStyle/>
          <a:p>
            <a:endParaRPr lang="en-US" altLang="lv-LV" smtClean="0"/>
          </a:p>
        </p:txBody>
      </p:sp>
      <p:sp>
        <p:nvSpPr>
          <p:cNvPr id="68611" name="Content Placeholder 2"/>
          <p:cNvSpPr>
            <a:spLocks noGrp="1"/>
          </p:cNvSpPr>
          <p:nvPr>
            <p:ph idx="1"/>
          </p:nvPr>
        </p:nvSpPr>
        <p:spPr>
          <a:xfrm>
            <a:off x="457200" y="1341438"/>
            <a:ext cx="8229600" cy="4525962"/>
          </a:xfrm>
        </p:spPr>
        <p:txBody>
          <a:bodyPr/>
          <a:lstStyle/>
          <a:p>
            <a:endParaRPr lang="en-US" altLang="lv-LV" smtClean="0"/>
          </a:p>
        </p:txBody>
      </p:sp>
      <p:pic>
        <p:nvPicPr>
          <p:cNvPr id="6861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86246"/>
            <a:ext cx="8299450" cy="560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5"/>
          <p:cNvSpPr/>
          <p:nvPr/>
        </p:nvSpPr>
        <p:spPr>
          <a:xfrm>
            <a:off x="6516688" y="1916113"/>
            <a:ext cx="2159000" cy="129698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Oval 6"/>
          <p:cNvSpPr/>
          <p:nvPr/>
        </p:nvSpPr>
        <p:spPr>
          <a:xfrm>
            <a:off x="6516688" y="4292600"/>
            <a:ext cx="2159000" cy="129698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9" name="Straight Connector 8"/>
          <p:cNvCxnSpPr/>
          <p:nvPr/>
        </p:nvCxnSpPr>
        <p:spPr>
          <a:xfrm>
            <a:off x="395288" y="3644900"/>
            <a:ext cx="936625" cy="0"/>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39506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5256584" cy="1143000"/>
          </a:xfrm>
        </p:spPr>
        <p:txBody>
          <a:bodyPr>
            <a:noAutofit/>
          </a:bodyPr>
          <a:lstStyle/>
          <a:p>
            <a:pPr algn="l"/>
            <a:r>
              <a:rPr lang="lv-LV" sz="3600" dirty="0" smtClean="0"/>
              <a:t>Vietas pievilcības piramīda</a:t>
            </a:r>
            <a:endParaRPr lang="en-US" sz="36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940923829"/>
              </p:ext>
            </p:extLst>
          </p:nvPr>
        </p:nvGraphicFramePr>
        <p:xfrm>
          <a:off x="323528" y="1772816"/>
          <a:ext cx="4608512" cy="41764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2843808" y="5661248"/>
            <a:ext cx="2314600" cy="954107"/>
          </a:xfrm>
          <a:prstGeom prst="rect">
            <a:avLst/>
          </a:prstGeom>
          <a:noFill/>
        </p:spPr>
        <p:txBody>
          <a:bodyPr wrap="square" rtlCol="0">
            <a:spAutoFit/>
          </a:bodyPr>
          <a:lstStyle/>
          <a:p>
            <a:r>
              <a:rPr lang="lv-LV" sz="1400" dirty="0" smtClean="0"/>
              <a:t>Pievilcība dzīvošanai dod papildu iedzīvotāju pieaugumu, attiecīgi vairāk darba</a:t>
            </a:r>
            <a:endParaRPr lang="en-US" sz="1400" dirty="0"/>
          </a:p>
        </p:txBody>
      </p:sp>
      <p:sp>
        <p:nvSpPr>
          <p:cNvPr id="10" name="TextBox 9"/>
          <p:cNvSpPr txBox="1"/>
          <p:nvPr/>
        </p:nvSpPr>
        <p:spPr>
          <a:xfrm>
            <a:off x="1619672" y="2348880"/>
            <a:ext cx="2232248" cy="646331"/>
          </a:xfrm>
          <a:prstGeom prst="rect">
            <a:avLst/>
          </a:prstGeom>
          <a:noFill/>
        </p:spPr>
        <p:txBody>
          <a:bodyPr wrap="square" rtlCol="0">
            <a:spAutoFit/>
          </a:bodyPr>
          <a:lstStyle/>
          <a:p>
            <a:r>
              <a:rPr lang="lv-LV" dirty="0" smtClean="0"/>
              <a:t>Viesu mājas, krogi, kultūra, iepirkšanās</a:t>
            </a:r>
            <a:endParaRPr lang="en-US" dirty="0"/>
          </a:p>
        </p:txBody>
      </p:sp>
      <p:sp>
        <p:nvSpPr>
          <p:cNvPr id="7" name="TextBox 6"/>
          <p:cNvSpPr txBox="1"/>
          <p:nvPr/>
        </p:nvSpPr>
        <p:spPr>
          <a:xfrm>
            <a:off x="323528" y="5661248"/>
            <a:ext cx="2016224" cy="954107"/>
          </a:xfrm>
          <a:prstGeom prst="rect">
            <a:avLst/>
          </a:prstGeom>
          <a:noFill/>
        </p:spPr>
        <p:txBody>
          <a:bodyPr wrap="square" rtlCol="0">
            <a:spAutoFit/>
          </a:bodyPr>
          <a:lstStyle/>
          <a:p>
            <a:pPr lvl="0" algn="ctr"/>
            <a:r>
              <a:rPr lang="lv-LV" sz="1400" dirty="0" smtClean="0"/>
              <a:t>Preces un pakalpojumi; lauksaimniecība, zivsaimniecība u.c.</a:t>
            </a:r>
            <a:endParaRPr lang="en-US" sz="1400" dirty="0"/>
          </a:p>
        </p:txBody>
      </p:sp>
      <p:pic>
        <p:nvPicPr>
          <p:cNvPr id="51202" name="Picture 2" descr="http://img.zl.lv/infopage/marciena-wood-sia_627893_6293626_1_q_20131004204856_zl_default_300x225.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76123" y="168915"/>
            <a:ext cx="1807408" cy="1355556"/>
          </a:xfrm>
          <a:prstGeom prst="rect">
            <a:avLst/>
          </a:prstGeom>
          <a:noFill/>
          <a:extLst>
            <a:ext uri="{909E8E84-426E-40DD-AFC4-6F175D3DCCD1}">
              <a14:hiddenFill xmlns:a14="http://schemas.microsoft.com/office/drawing/2010/main">
                <a:solidFill>
                  <a:srgbClr val="FFFFFF"/>
                </a:solidFill>
              </a14:hiddenFill>
            </a:ext>
          </a:extLst>
        </p:spPr>
      </p:pic>
      <p:pic>
        <p:nvPicPr>
          <p:cNvPr id="51204" name="Picture 4" descr="http://www.visitlatvia.lv/img/nodes/th/390/2251/f/marcienas_muiza5.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24606" y="1340768"/>
            <a:ext cx="3755552" cy="218866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152339" y="3718679"/>
            <a:ext cx="3806080" cy="2554545"/>
          </a:xfrm>
          <a:prstGeom prst="rect">
            <a:avLst/>
          </a:prstGeom>
          <a:noFill/>
        </p:spPr>
        <p:txBody>
          <a:bodyPr wrap="square" rtlCol="0">
            <a:spAutoFit/>
          </a:bodyPr>
          <a:lstStyle/>
          <a:p>
            <a:pPr algn="r"/>
            <a:r>
              <a:rPr lang="lv-LV" sz="1600" dirty="0"/>
              <a:t>- Pirms simts gadiem „Mārcienas muižas" direktores Daces </a:t>
            </a:r>
            <a:r>
              <a:rPr lang="lv-LV" sz="1600" dirty="0" err="1"/>
              <a:t>Goloimovas</a:t>
            </a:r>
            <a:r>
              <a:rPr lang="lv-LV" sz="1600" dirty="0"/>
              <a:t> vecvectēvam piederēja ķieģeļu ceplis tepat netālu, „</a:t>
            </a:r>
            <a:r>
              <a:rPr lang="lv-LV" sz="1600" dirty="0" err="1"/>
              <a:t>Plienijās</a:t>
            </a:r>
            <a:r>
              <a:rPr lang="lv-LV" sz="1600" dirty="0"/>
              <a:t>", un viņš piedalījās muižas celtniecībā. Pēckara gados ēkā bija bērnunams, un Daces vecāmāte strādāja par pavāri, bet tagad Dace ir „Mārcienas muižas" direktore. Paaudzes iet cita citai cauri, un to saikne ar muižu paliek.</a:t>
            </a:r>
          </a:p>
        </p:txBody>
      </p:sp>
    </p:spTree>
    <p:extLst>
      <p:ext uri="{BB962C8B-B14F-4D97-AF65-F5344CB8AC3E}">
        <p14:creationId xmlns:p14="http://schemas.microsoft.com/office/powerpoint/2010/main" val="23075941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atura vietturis 2"/>
          <p:cNvSpPr>
            <a:spLocks noGrp="1"/>
          </p:cNvSpPr>
          <p:nvPr>
            <p:ph idx="1"/>
          </p:nvPr>
        </p:nvSpPr>
        <p:spPr>
          <a:xfrm>
            <a:off x="251520" y="692696"/>
            <a:ext cx="8507288" cy="5328592"/>
          </a:xfrm>
        </p:spPr>
        <p:style>
          <a:lnRef idx="1">
            <a:schemeClr val="accent4"/>
          </a:lnRef>
          <a:fillRef idx="2">
            <a:schemeClr val="accent4"/>
          </a:fillRef>
          <a:effectRef idx="1">
            <a:schemeClr val="accent4"/>
          </a:effectRef>
          <a:fontRef idx="minor">
            <a:schemeClr val="dk1"/>
          </a:fontRef>
        </p:style>
        <p:txBody>
          <a:bodyPr/>
          <a:lstStyle/>
          <a:p>
            <a:r>
              <a:rPr lang="lv-LV" sz="2400" dirty="0" smtClean="0"/>
              <a:t>SPA </a:t>
            </a:r>
            <a:r>
              <a:rPr lang="lv-LV" sz="2400" dirty="0"/>
              <a:t>kūrorts "Mārcienas muiža", kas plašām cilvēku masām tiek pasniegts kā </a:t>
            </a:r>
            <a:r>
              <a:rPr lang="lv-LV" sz="2400" dirty="0">
                <a:solidFill>
                  <a:srgbClr val="C00000"/>
                </a:solidFill>
              </a:rPr>
              <a:t>autentiskā</a:t>
            </a:r>
            <a:r>
              <a:rPr lang="lv-LV" sz="2400" dirty="0"/>
              <a:t>, kādreiz bijusī Mārcienas </a:t>
            </a:r>
            <a:r>
              <a:rPr lang="lv-LV" sz="2400" dirty="0" smtClean="0"/>
              <a:t>muiža(…) …kādai </a:t>
            </a:r>
            <a:r>
              <a:rPr lang="lv-LV" sz="2400" dirty="0"/>
              <a:t>attapīgai Mārcienas pagasta padomes atbildīgajai amatpersonai radās doma esošo ēku un zemes (novārtā atstātu uz sabrukšanu nolemtu) kompleksu pārdot ar nosaukuma "Mārcienas muižiņa" , es gribu vērst uzmanību uz nosaukumu - MUIŽIŅA (nav muiža) , kas, manuprāt, esošajai vietai piešķir </a:t>
            </a:r>
            <a:r>
              <a:rPr lang="lv-LV" sz="2400" dirty="0" smtClean="0"/>
              <a:t>kādreizējās </a:t>
            </a:r>
            <a:r>
              <a:rPr lang="lv-LV" sz="2400" dirty="0"/>
              <a:t>aristokrātijas lepnuma un izredzētības auru. Es priecājos</a:t>
            </a:r>
            <a:r>
              <a:rPr lang="lv-LV" sz="2400" dirty="0" smtClean="0"/>
              <a:t>, ka </a:t>
            </a:r>
            <a:r>
              <a:rPr lang="lv-LV" sz="2400" dirty="0"/>
              <a:t>tas nostrādāja, un </a:t>
            </a:r>
            <a:r>
              <a:rPr lang="lv-LV" sz="2400" dirty="0">
                <a:solidFill>
                  <a:srgbClr val="C00000"/>
                </a:solidFill>
              </a:rPr>
              <a:t>nolemtībai pamestajām ēkām un zemei uzradās jauns īpašnieks, kas sakopa teritoriju, renovēja ēkas un padarīja Mārcienu atpazīstamu ne tikai Latvijas mērogā</a:t>
            </a:r>
            <a:r>
              <a:rPr lang="lv-LV" sz="2400" dirty="0" smtClean="0">
                <a:solidFill>
                  <a:srgbClr val="C00000"/>
                </a:solidFill>
              </a:rPr>
              <a:t>, bet </a:t>
            </a:r>
            <a:r>
              <a:rPr lang="lv-LV" sz="2400" dirty="0">
                <a:solidFill>
                  <a:srgbClr val="C00000"/>
                </a:solidFill>
              </a:rPr>
              <a:t>arī citur pasaulē</a:t>
            </a:r>
            <a:r>
              <a:rPr lang="lv-LV" sz="2400" dirty="0"/>
              <a:t>. Vēl svarīgi ir tas, ka jaunizveidotais SPA kūrorts ir radījis un </a:t>
            </a:r>
            <a:r>
              <a:rPr lang="lv-LV" sz="2400" dirty="0">
                <a:solidFill>
                  <a:srgbClr val="C00000"/>
                </a:solidFill>
              </a:rPr>
              <a:t>devis darbu pagasta iedzīvotājiem</a:t>
            </a:r>
            <a:r>
              <a:rPr lang="lv-LV" sz="2400" dirty="0"/>
              <a:t>. LIELS PALDIES PAR TO! </a:t>
            </a:r>
            <a:r>
              <a:rPr lang="lv-LV" sz="2400" dirty="0" smtClean="0"/>
              <a:t>… </a:t>
            </a:r>
            <a:r>
              <a:rPr lang="lv-LV" sz="2400" b="1" dirty="0" err="1"/>
              <a:t>Marcenietis</a:t>
            </a:r>
            <a:r>
              <a:rPr lang="lv-LV" sz="2400" dirty="0"/>
              <a:t> (23.11.2008) / Stars</a:t>
            </a:r>
          </a:p>
          <a:p>
            <a:endParaRPr lang="lv-LV" sz="2400" dirty="0"/>
          </a:p>
        </p:txBody>
      </p:sp>
    </p:spTree>
    <p:extLst>
      <p:ext uri="{BB962C8B-B14F-4D97-AF65-F5344CB8AC3E}">
        <p14:creationId xmlns:p14="http://schemas.microsoft.com/office/powerpoint/2010/main" val="254340298"/>
      </p:ext>
    </p:extLst>
  </p:cSld>
  <p:clrMapOvr>
    <a:masterClrMapping/>
  </p:clrMapOvr>
</p:sld>
</file>

<file path=ppt/theme/theme1.xml><?xml version="1.0" encoding="utf-8"?>
<a:theme xmlns:a="http://schemas.openxmlformats.org/drawingml/2006/main" name="Grisi PLUS_presentation_TEKS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ē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estād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estād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Grisi PLUS_presentation_TEKST</Template>
  <TotalTime>250</TotalTime>
  <Words>1103</Words>
  <Application>Microsoft Office PowerPoint</Application>
  <PresentationFormat>Slaidrāde ekrānā (4:3)</PresentationFormat>
  <Paragraphs>102</Paragraphs>
  <Slides>27</Slides>
  <Notes>3</Notes>
  <HiddenSlides>0</HiddenSlides>
  <MMClips>0</MMClips>
  <ScaleCrop>false</ScaleCrop>
  <HeadingPairs>
    <vt:vector size="4" baseType="variant">
      <vt:variant>
        <vt:lpstr>Dizains</vt:lpstr>
      </vt:variant>
      <vt:variant>
        <vt:i4>1</vt:i4>
      </vt:variant>
      <vt:variant>
        <vt:lpstr>Slaidu virsraksti</vt:lpstr>
      </vt:variant>
      <vt:variant>
        <vt:i4>27</vt:i4>
      </vt:variant>
    </vt:vector>
  </HeadingPairs>
  <TitlesOfParts>
    <vt:vector size="28" baseType="lpstr">
      <vt:lpstr>Grisi PLUS_presentation_TEKST</vt:lpstr>
      <vt:lpstr>Vietas pievilcība un zīmolvedība - izaicinājumi novadu izaugsmei</vt:lpstr>
      <vt:lpstr>Teritoriālais kapitāls / vietas identitāte</vt:lpstr>
      <vt:lpstr>Nākotnes attīstības redzējums</vt:lpstr>
      <vt:lpstr>Nākotnes attīstības redzējums</vt:lpstr>
      <vt:lpstr>Mērķgrupas un uzņēmējdarbības vietas izvēle</vt:lpstr>
      <vt:lpstr>Vietas mērķgrupas</vt:lpstr>
      <vt:lpstr>PowerPoint prezentācija</vt:lpstr>
      <vt:lpstr>Vietas pievilcības piramīda</vt:lpstr>
      <vt:lpstr>PowerPoint prezentācija</vt:lpstr>
      <vt:lpstr>Attīstība un komunikācija</vt:lpstr>
      <vt:lpstr>PowerPoint prezentācija</vt:lpstr>
      <vt:lpstr>PowerPoint prezentācija</vt:lpstr>
      <vt:lpstr>Vietas lepnums, vērtības?</vt:lpstr>
      <vt:lpstr>PowerPoint prezentācija</vt:lpstr>
      <vt:lpstr>PowerPoint prezentācija</vt:lpstr>
      <vt:lpstr>Mazpilsētas / novadi –  vietu mārketings</vt:lpstr>
      <vt:lpstr>Vietas identitāte un lauki</vt:lpstr>
      <vt:lpstr>PowerPoint prezentācija</vt:lpstr>
      <vt:lpstr>PowerPoint prezentācija</vt:lpstr>
      <vt:lpstr>Vietas zīmolvedības izveides etapi</vt:lpstr>
      <vt:lpstr>1. Sākuma stadija – organizēšana</vt:lpstr>
      <vt:lpstr>2. Izpētes stadija</vt:lpstr>
      <vt:lpstr>3. Zīmola identitātes veidošana</vt:lpstr>
      <vt:lpstr>4. Noformējums un ieviešanas plāns</vt:lpstr>
      <vt:lpstr>5.Ieviešanas process un atgriezeniskā saikne</vt:lpstr>
      <vt:lpstr>PowerPoint prezentācija</vt:lpstr>
      <vt:lpstr>PowerPoint prezentācija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dc:title>
  <dc:creator>KatjaK</dc:creator>
  <cp:lastModifiedBy>Toshiba</cp:lastModifiedBy>
  <cp:revision>23</cp:revision>
  <dcterms:created xsi:type="dcterms:W3CDTF">2012-05-22T06:33:04Z</dcterms:created>
  <dcterms:modified xsi:type="dcterms:W3CDTF">2013-11-28T06:11:49Z</dcterms:modified>
</cp:coreProperties>
</file>